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</p:sldIdLst>
  <p:sldSz cy="6858000" cx="9144000"/>
  <p:notesSz cx="6991350" cy="92821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>
        <p15:guide id="1" orient="horz" pos="2923">
          <p15:clr>
            <a:srgbClr val="A4A3A4"/>
          </p15:clr>
        </p15:guide>
        <p15:guide id="2" pos="2201">
          <p15:clr>
            <a:srgbClr val="A4A3A4"/>
          </p15:clr>
        </p15:guide>
      </p15:notesGuideLst>
    </p:ext>
    <p:ext uri="GoogleSlidesCustomDataVersion2">
      <go:slidesCustomData xmlns:go="http://customooxmlschemas.google.com/" r:id="rId34" roundtripDataSignature="AMtx7miBwC8ZqjQx3iidG4CHjqFHSpkiW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pos="2923" orient="horz"/>
        <p:guide pos="2201"/>
      </p:guideLst>
    </p:cSldViewPr>
  </p:notes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34" Type="http://customschemas.google.com/relationships/presentationmetadata" Target="meta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3028950" cy="465138"/>
          </a:xfrm>
          <a:prstGeom prst="rect">
            <a:avLst/>
          </a:prstGeom>
          <a:noFill/>
          <a:ln>
            <a:noFill/>
          </a:ln>
        </p:spPr>
        <p:txBody>
          <a:bodyPr anchorCtr="0" anchor="t" bIns="46450" lIns="92950" spcFirstLastPara="1" rIns="92950" wrap="square" tIns="4645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9pPr>
          </a:lstStyle>
          <a:p/>
        </p:txBody>
      </p:sp>
      <p:sp>
        <p:nvSpPr>
          <p:cNvPr id="4" name="Google Shape;4;n"/>
          <p:cNvSpPr/>
          <p:nvPr>
            <p:ph idx="3" type="sldImg"/>
          </p:nvPr>
        </p:nvSpPr>
        <p:spPr>
          <a:xfrm>
            <a:off x="1177925" y="698500"/>
            <a:ext cx="4637088" cy="34782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5" name="Google Shape;5;n"/>
          <p:cNvSpPr txBox="1"/>
          <p:nvPr>
            <p:ph idx="1" type="body"/>
          </p:nvPr>
        </p:nvSpPr>
        <p:spPr>
          <a:xfrm>
            <a:off x="935038" y="4410075"/>
            <a:ext cx="5121275" cy="4173538"/>
          </a:xfrm>
          <a:prstGeom prst="rect">
            <a:avLst/>
          </a:prstGeom>
          <a:noFill/>
          <a:ln>
            <a:noFill/>
          </a:ln>
        </p:spPr>
        <p:txBody>
          <a:bodyPr anchorCtr="0" anchor="t" bIns="46450" lIns="92950" spcFirstLastPara="1" rIns="92950" wrap="square" tIns="46450">
            <a:noAutofit/>
          </a:bodyPr>
          <a:lstStyle>
            <a:lvl1pPr indent="-228600" lvl="0" marL="4572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  <a:lvl2pPr indent="-228600" lvl="1" marL="9144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2pPr>
            <a:lvl3pPr indent="-228600" lvl="2" marL="13716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3pPr>
            <a:lvl4pPr indent="-228600" lvl="3" marL="18288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4pPr>
            <a:lvl5pPr indent="-228600" lvl="4" marL="22860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" name="Google Shape;6;n"/>
          <p:cNvSpPr txBox="1"/>
          <p:nvPr>
            <p:ph idx="10" type="dt"/>
          </p:nvPr>
        </p:nvSpPr>
        <p:spPr>
          <a:xfrm>
            <a:off x="3962400" y="0"/>
            <a:ext cx="3028950" cy="465138"/>
          </a:xfrm>
          <a:prstGeom prst="rect">
            <a:avLst/>
          </a:prstGeom>
          <a:noFill/>
          <a:ln>
            <a:noFill/>
          </a:ln>
        </p:spPr>
        <p:txBody>
          <a:bodyPr anchorCtr="0" anchor="t" bIns="46450" lIns="92950" spcFirstLastPara="1" rIns="92950" wrap="square" tIns="4645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816975"/>
            <a:ext cx="3028950" cy="465138"/>
          </a:xfrm>
          <a:prstGeom prst="rect">
            <a:avLst/>
          </a:prstGeom>
          <a:noFill/>
          <a:ln>
            <a:noFill/>
          </a:ln>
        </p:spPr>
        <p:txBody>
          <a:bodyPr anchorCtr="0" anchor="b" bIns="46450" lIns="92950" spcFirstLastPara="1" rIns="92950" wrap="square" tIns="4645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962400" y="8816975"/>
            <a:ext cx="3028950" cy="465138"/>
          </a:xfrm>
          <a:prstGeom prst="rect">
            <a:avLst/>
          </a:prstGeom>
          <a:noFill/>
          <a:ln>
            <a:noFill/>
          </a:ln>
        </p:spPr>
        <p:txBody>
          <a:bodyPr anchorCtr="0" anchor="b" bIns="46450" lIns="92950" spcFirstLastPara="1" rIns="92950" wrap="square" tIns="4645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:notes"/>
          <p:cNvSpPr txBox="1"/>
          <p:nvPr/>
        </p:nvSpPr>
        <p:spPr>
          <a:xfrm>
            <a:off x="3961557" y="8838669"/>
            <a:ext cx="3029793" cy="433366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18800" spcFirstLastPara="1" rIns="1880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1" lang="en-US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1" sz="10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5" name="Google Shape;65;p1:notes"/>
          <p:cNvSpPr/>
          <p:nvPr>
            <p:ph idx="2" type="sldImg"/>
          </p:nvPr>
        </p:nvSpPr>
        <p:spPr>
          <a:xfrm>
            <a:off x="1176338" y="696913"/>
            <a:ext cx="4640262" cy="3479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6" name="Google Shape;66;p1:notes"/>
          <p:cNvSpPr txBox="1"/>
          <p:nvPr>
            <p:ph idx="1" type="body"/>
          </p:nvPr>
        </p:nvSpPr>
        <p:spPr>
          <a:xfrm>
            <a:off x="933327" y="4408536"/>
            <a:ext cx="5124697" cy="4176735"/>
          </a:xfrm>
          <a:prstGeom prst="rect">
            <a:avLst/>
          </a:prstGeom>
          <a:noFill/>
          <a:ln>
            <a:noFill/>
          </a:ln>
        </p:spPr>
        <p:txBody>
          <a:bodyPr anchorCtr="0" anchor="t" bIns="46450" lIns="92950" spcFirstLastPara="1" rIns="92950" wrap="square" tIns="46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9:notes"/>
          <p:cNvSpPr txBox="1"/>
          <p:nvPr>
            <p:ph idx="12" type="sldNum"/>
          </p:nvPr>
        </p:nvSpPr>
        <p:spPr>
          <a:xfrm>
            <a:off x="3962400" y="8816975"/>
            <a:ext cx="3028950" cy="465138"/>
          </a:xfrm>
          <a:prstGeom prst="rect">
            <a:avLst/>
          </a:prstGeom>
          <a:noFill/>
          <a:ln>
            <a:noFill/>
          </a:ln>
        </p:spPr>
        <p:txBody>
          <a:bodyPr anchorCtr="0" anchor="b" bIns="46450" lIns="92950" spcFirstLastPara="1" rIns="92950" wrap="square" tIns="464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1" name="Google Shape;221;p29:notes"/>
          <p:cNvSpPr/>
          <p:nvPr>
            <p:ph idx="2" type="sldImg"/>
          </p:nvPr>
        </p:nvSpPr>
        <p:spPr>
          <a:xfrm>
            <a:off x="1177925" y="698500"/>
            <a:ext cx="4637088" cy="34782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2" name="Google Shape;222;p29:notes"/>
          <p:cNvSpPr txBox="1"/>
          <p:nvPr>
            <p:ph idx="1" type="body"/>
          </p:nvPr>
        </p:nvSpPr>
        <p:spPr>
          <a:xfrm>
            <a:off x="935038" y="4410075"/>
            <a:ext cx="5121275" cy="4173538"/>
          </a:xfrm>
          <a:prstGeom prst="rect">
            <a:avLst/>
          </a:prstGeom>
          <a:noFill/>
          <a:ln>
            <a:noFill/>
          </a:ln>
        </p:spPr>
        <p:txBody>
          <a:bodyPr anchorCtr="0" anchor="t" bIns="46450" lIns="92950" spcFirstLastPara="1" rIns="92950" wrap="square" tIns="46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1:notes"/>
          <p:cNvSpPr txBox="1"/>
          <p:nvPr>
            <p:ph idx="12" type="sldNum"/>
          </p:nvPr>
        </p:nvSpPr>
        <p:spPr>
          <a:xfrm>
            <a:off x="3962400" y="8816975"/>
            <a:ext cx="3028950" cy="465138"/>
          </a:xfrm>
          <a:prstGeom prst="rect">
            <a:avLst/>
          </a:prstGeom>
          <a:noFill/>
          <a:ln>
            <a:noFill/>
          </a:ln>
        </p:spPr>
        <p:txBody>
          <a:bodyPr anchorCtr="0" anchor="b" bIns="46450" lIns="92950" spcFirstLastPara="1" rIns="92950" wrap="square" tIns="464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9" name="Google Shape;229;p31:notes"/>
          <p:cNvSpPr/>
          <p:nvPr>
            <p:ph idx="2" type="sldImg"/>
          </p:nvPr>
        </p:nvSpPr>
        <p:spPr>
          <a:xfrm>
            <a:off x="1177925" y="698500"/>
            <a:ext cx="4637088" cy="34782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230" name="Google Shape;230;p31:notes"/>
          <p:cNvSpPr txBox="1"/>
          <p:nvPr>
            <p:ph idx="1" type="body"/>
          </p:nvPr>
        </p:nvSpPr>
        <p:spPr>
          <a:xfrm>
            <a:off x="935038" y="4410075"/>
            <a:ext cx="5121275" cy="4173538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6450" lIns="92950" spcFirstLastPara="1" rIns="92950" wrap="square" tIns="46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2:notes"/>
          <p:cNvSpPr txBox="1"/>
          <p:nvPr>
            <p:ph idx="12" type="sldNum"/>
          </p:nvPr>
        </p:nvSpPr>
        <p:spPr>
          <a:xfrm>
            <a:off x="3962400" y="8816975"/>
            <a:ext cx="3028950" cy="465138"/>
          </a:xfrm>
          <a:prstGeom prst="rect">
            <a:avLst/>
          </a:prstGeom>
          <a:noFill/>
          <a:ln>
            <a:noFill/>
          </a:ln>
        </p:spPr>
        <p:txBody>
          <a:bodyPr anchorCtr="0" anchor="b" bIns="46450" lIns="92950" spcFirstLastPara="1" rIns="92950" wrap="square" tIns="464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8" name="Google Shape;238;p32:notes"/>
          <p:cNvSpPr/>
          <p:nvPr>
            <p:ph idx="2" type="sldImg"/>
          </p:nvPr>
        </p:nvSpPr>
        <p:spPr>
          <a:xfrm>
            <a:off x="1177925" y="698500"/>
            <a:ext cx="4637088" cy="34782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239" name="Google Shape;239;p32:notes"/>
          <p:cNvSpPr txBox="1"/>
          <p:nvPr>
            <p:ph idx="1" type="body"/>
          </p:nvPr>
        </p:nvSpPr>
        <p:spPr>
          <a:xfrm>
            <a:off x="935038" y="4410075"/>
            <a:ext cx="5121275" cy="4173538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6450" lIns="92950" spcFirstLastPara="1" rIns="92950" wrap="square" tIns="46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3:notes"/>
          <p:cNvSpPr txBox="1"/>
          <p:nvPr>
            <p:ph idx="1" type="body"/>
          </p:nvPr>
        </p:nvSpPr>
        <p:spPr>
          <a:xfrm>
            <a:off x="935038" y="4410075"/>
            <a:ext cx="5121275" cy="4173538"/>
          </a:xfrm>
          <a:prstGeom prst="rect">
            <a:avLst/>
          </a:prstGeom>
        </p:spPr>
        <p:txBody>
          <a:bodyPr anchorCtr="0" anchor="t" bIns="46450" lIns="92950" spcFirstLastPara="1" rIns="92950" wrap="square" tIns="4645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33:notes"/>
          <p:cNvSpPr/>
          <p:nvPr>
            <p:ph idx="2" type="sldImg"/>
          </p:nvPr>
        </p:nvSpPr>
        <p:spPr>
          <a:xfrm>
            <a:off x="1177925" y="698500"/>
            <a:ext cx="4637088" cy="34782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4:notes"/>
          <p:cNvSpPr txBox="1"/>
          <p:nvPr>
            <p:ph idx="1" type="body"/>
          </p:nvPr>
        </p:nvSpPr>
        <p:spPr>
          <a:xfrm>
            <a:off x="935038" y="4410075"/>
            <a:ext cx="5121275" cy="4173538"/>
          </a:xfrm>
          <a:prstGeom prst="rect">
            <a:avLst/>
          </a:prstGeom>
        </p:spPr>
        <p:txBody>
          <a:bodyPr anchorCtr="0" anchor="t" bIns="46450" lIns="92950" spcFirstLastPara="1" rIns="92950" wrap="square" tIns="4645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34:notes"/>
          <p:cNvSpPr/>
          <p:nvPr>
            <p:ph idx="2" type="sldImg"/>
          </p:nvPr>
        </p:nvSpPr>
        <p:spPr>
          <a:xfrm>
            <a:off x="1177925" y="698500"/>
            <a:ext cx="4637088" cy="34782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35:notes"/>
          <p:cNvSpPr txBox="1"/>
          <p:nvPr>
            <p:ph idx="12" type="sldNum"/>
          </p:nvPr>
        </p:nvSpPr>
        <p:spPr>
          <a:xfrm>
            <a:off x="3962400" y="8816975"/>
            <a:ext cx="3028950" cy="465138"/>
          </a:xfrm>
          <a:prstGeom prst="rect">
            <a:avLst/>
          </a:prstGeom>
          <a:noFill/>
          <a:ln>
            <a:noFill/>
          </a:ln>
        </p:spPr>
        <p:txBody>
          <a:bodyPr anchorCtr="0" anchor="b" bIns="46450" lIns="92950" spcFirstLastPara="1" rIns="92950" wrap="square" tIns="464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66" name="Google Shape;466;p35:notes"/>
          <p:cNvSpPr/>
          <p:nvPr>
            <p:ph idx="2" type="sldImg"/>
          </p:nvPr>
        </p:nvSpPr>
        <p:spPr>
          <a:xfrm>
            <a:off x="1177925" y="698500"/>
            <a:ext cx="4637088" cy="3476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467" name="Google Shape;467;p35:notes"/>
          <p:cNvSpPr txBox="1"/>
          <p:nvPr>
            <p:ph idx="1" type="body"/>
          </p:nvPr>
        </p:nvSpPr>
        <p:spPr>
          <a:xfrm>
            <a:off x="935417" y="4409004"/>
            <a:ext cx="5122135" cy="417534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3975" lIns="87950" spcFirstLastPara="1" rIns="87950" wrap="square" tIns="439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36:notes"/>
          <p:cNvSpPr txBox="1"/>
          <p:nvPr>
            <p:ph idx="12" type="sldNum"/>
          </p:nvPr>
        </p:nvSpPr>
        <p:spPr>
          <a:xfrm>
            <a:off x="3962400" y="8816975"/>
            <a:ext cx="3028950" cy="465138"/>
          </a:xfrm>
          <a:prstGeom prst="rect">
            <a:avLst/>
          </a:prstGeom>
          <a:noFill/>
          <a:ln>
            <a:noFill/>
          </a:ln>
        </p:spPr>
        <p:txBody>
          <a:bodyPr anchorCtr="0" anchor="b" bIns="46450" lIns="92950" spcFirstLastPara="1" rIns="92950" wrap="square" tIns="464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74" name="Google Shape;474;p36:notes"/>
          <p:cNvSpPr/>
          <p:nvPr>
            <p:ph idx="2" type="sldImg"/>
          </p:nvPr>
        </p:nvSpPr>
        <p:spPr>
          <a:xfrm>
            <a:off x="1177925" y="698500"/>
            <a:ext cx="4637088" cy="34782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75" name="Google Shape;475;p36:notes"/>
          <p:cNvSpPr txBox="1"/>
          <p:nvPr>
            <p:ph idx="1" type="body"/>
          </p:nvPr>
        </p:nvSpPr>
        <p:spPr>
          <a:xfrm>
            <a:off x="935038" y="4410075"/>
            <a:ext cx="5121275" cy="4173538"/>
          </a:xfrm>
          <a:prstGeom prst="rect">
            <a:avLst/>
          </a:prstGeom>
          <a:noFill/>
          <a:ln>
            <a:noFill/>
          </a:ln>
        </p:spPr>
        <p:txBody>
          <a:bodyPr anchorCtr="0" anchor="t" bIns="46450" lIns="92950" spcFirstLastPara="1" rIns="92950" wrap="square" tIns="46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37:notes"/>
          <p:cNvSpPr txBox="1"/>
          <p:nvPr>
            <p:ph idx="12" type="sldNum"/>
          </p:nvPr>
        </p:nvSpPr>
        <p:spPr>
          <a:xfrm>
            <a:off x="3962400" y="8816975"/>
            <a:ext cx="3028950" cy="465138"/>
          </a:xfrm>
          <a:prstGeom prst="rect">
            <a:avLst/>
          </a:prstGeom>
          <a:noFill/>
          <a:ln>
            <a:noFill/>
          </a:ln>
        </p:spPr>
        <p:txBody>
          <a:bodyPr anchorCtr="0" anchor="b" bIns="46450" lIns="92950" spcFirstLastPara="1" rIns="92950" wrap="square" tIns="464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84" name="Google Shape;484;p37:notes"/>
          <p:cNvSpPr/>
          <p:nvPr>
            <p:ph idx="2" type="sldImg"/>
          </p:nvPr>
        </p:nvSpPr>
        <p:spPr>
          <a:xfrm>
            <a:off x="1179513" y="695325"/>
            <a:ext cx="4637087" cy="34782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485" name="Google Shape;485;p37:notes"/>
          <p:cNvSpPr txBox="1"/>
          <p:nvPr>
            <p:ph idx="1" type="body"/>
          </p:nvPr>
        </p:nvSpPr>
        <p:spPr>
          <a:xfrm>
            <a:off x="932180" y="4405781"/>
            <a:ext cx="5126990" cy="4181786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38:notes"/>
          <p:cNvSpPr txBox="1"/>
          <p:nvPr>
            <p:ph idx="12" type="sldNum"/>
          </p:nvPr>
        </p:nvSpPr>
        <p:spPr>
          <a:xfrm>
            <a:off x="3962400" y="8816975"/>
            <a:ext cx="3028950" cy="465138"/>
          </a:xfrm>
          <a:prstGeom prst="rect">
            <a:avLst/>
          </a:prstGeom>
          <a:noFill/>
          <a:ln>
            <a:noFill/>
          </a:ln>
        </p:spPr>
        <p:txBody>
          <a:bodyPr anchorCtr="0" anchor="b" bIns="46450" lIns="92950" spcFirstLastPara="1" rIns="92950" wrap="square" tIns="464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93" name="Google Shape;493;p38:notes"/>
          <p:cNvSpPr/>
          <p:nvPr>
            <p:ph idx="2" type="sldImg"/>
          </p:nvPr>
        </p:nvSpPr>
        <p:spPr>
          <a:xfrm>
            <a:off x="1179513" y="695325"/>
            <a:ext cx="4637087" cy="34782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494" name="Google Shape;494;p38:notes"/>
          <p:cNvSpPr txBox="1"/>
          <p:nvPr>
            <p:ph idx="1" type="body"/>
          </p:nvPr>
        </p:nvSpPr>
        <p:spPr>
          <a:xfrm>
            <a:off x="932180" y="4405781"/>
            <a:ext cx="5126990" cy="4181786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39:notes"/>
          <p:cNvSpPr txBox="1"/>
          <p:nvPr>
            <p:ph idx="12" type="sldNum"/>
          </p:nvPr>
        </p:nvSpPr>
        <p:spPr>
          <a:xfrm>
            <a:off x="3962400" y="8816975"/>
            <a:ext cx="3028950" cy="465138"/>
          </a:xfrm>
          <a:prstGeom prst="rect">
            <a:avLst/>
          </a:prstGeom>
          <a:noFill/>
          <a:ln>
            <a:noFill/>
          </a:ln>
        </p:spPr>
        <p:txBody>
          <a:bodyPr anchorCtr="0" anchor="b" bIns="46450" lIns="92950" spcFirstLastPara="1" rIns="92950" wrap="square" tIns="464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16" name="Google Shape;516;p39:notes"/>
          <p:cNvSpPr/>
          <p:nvPr>
            <p:ph idx="2" type="sldImg"/>
          </p:nvPr>
        </p:nvSpPr>
        <p:spPr>
          <a:xfrm>
            <a:off x="1179513" y="695325"/>
            <a:ext cx="4637087" cy="34782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517" name="Google Shape;517;p39:notes"/>
          <p:cNvSpPr txBox="1"/>
          <p:nvPr>
            <p:ph idx="1" type="body"/>
          </p:nvPr>
        </p:nvSpPr>
        <p:spPr>
          <a:xfrm>
            <a:off x="932180" y="4405781"/>
            <a:ext cx="5126990" cy="4181786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:notes"/>
          <p:cNvSpPr txBox="1"/>
          <p:nvPr>
            <p:ph idx="1" type="body"/>
          </p:nvPr>
        </p:nvSpPr>
        <p:spPr>
          <a:xfrm>
            <a:off x="935038" y="4410075"/>
            <a:ext cx="5121275" cy="4173538"/>
          </a:xfrm>
          <a:prstGeom prst="rect">
            <a:avLst/>
          </a:prstGeom>
        </p:spPr>
        <p:txBody>
          <a:bodyPr anchorCtr="0" anchor="t" bIns="46450" lIns="92950" spcFirstLastPara="1" rIns="92950" wrap="square" tIns="4645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1:notes"/>
          <p:cNvSpPr/>
          <p:nvPr>
            <p:ph idx="2" type="sldImg"/>
          </p:nvPr>
        </p:nvSpPr>
        <p:spPr>
          <a:xfrm>
            <a:off x="1177925" y="698500"/>
            <a:ext cx="4637088" cy="34782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40:notes"/>
          <p:cNvSpPr txBox="1"/>
          <p:nvPr>
            <p:ph idx="12" type="sldNum"/>
          </p:nvPr>
        </p:nvSpPr>
        <p:spPr>
          <a:xfrm>
            <a:off x="3962400" y="8816975"/>
            <a:ext cx="3028950" cy="465138"/>
          </a:xfrm>
          <a:prstGeom prst="rect">
            <a:avLst/>
          </a:prstGeom>
          <a:noFill/>
          <a:ln>
            <a:noFill/>
          </a:ln>
        </p:spPr>
        <p:txBody>
          <a:bodyPr anchorCtr="0" anchor="b" bIns="46450" lIns="92950" spcFirstLastPara="1" rIns="92950" wrap="square" tIns="464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38" name="Google Shape;538;p40:notes"/>
          <p:cNvSpPr/>
          <p:nvPr>
            <p:ph idx="2" type="sldImg"/>
          </p:nvPr>
        </p:nvSpPr>
        <p:spPr>
          <a:xfrm>
            <a:off x="1179513" y="695325"/>
            <a:ext cx="4637087" cy="34782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539" name="Google Shape;539;p40:notes"/>
          <p:cNvSpPr txBox="1"/>
          <p:nvPr>
            <p:ph idx="1" type="body"/>
          </p:nvPr>
        </p:nvSpPr>
        <p:spPr>
          <a:xfrm>
            <a:off x="932180" y="4405781"/>
            <a:ext cx="5126990" cy="4181786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41:notes"/>
          <p:cNvSpPr txBox="1"/>
          <p:nvPr>
            <p:ph idx="12" type="sldNum"/>
          </p:nvPr>
        </p:nvSpPr>
        <p:spPr>
          <a:xfrm>
            <a:off x="3962400" y="8816975"/>
            <a:ext cx="3028950" cy="465138"/>
          </a:xfrm>
          <a:prstGeom prst="rect">
            <a:avLst/>
          </a:prstGeom>
          <a:noFill/>
          <a:ln>
            <a:noFill/>
          </a:ln>
        </p:spPr>
        <p:txBody>
          <a:bodyPr anchorCtr="0" anchor="b" bIns="46450" lIns="92950" spcFirstLastPara="1" rIns="92950" wrap="square" tIns="464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46" name="Google Shape;546;p41:notes"/>
          <p:cNvSpPr/>
          <p:nvPr>
            <p:ph idx="2" type="sldImg"/>
          </p:nvPr>
        </p:nvSpPr>
        <p:spPr>
          <a:xfrm>
            <a:off x="1179513" y="695325"/>
            <a:ext cx="4637087" cy="34782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547" name="Google Shape;547;p41:notes"/>
          <p:cNvSpPr txBox="1"/>
          <p:nvPr>
            <p:ph idx="1" type="body"/>
          </p:nvPr>
        </p:nvSpPr>
        <p:spPr>
          <a:xfrm>
            <a:off x="932180" y="4405781"/>
            <a:ext cx="5126990" cy="4181786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Knuth shuffle more sophisticated than it appears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introduce swap idiom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shuffle is random by choosing from cards not yet selected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42:notes"/>
          <p:cNvSpPr txBox="1"/>
          <p:nvPr>
            <p:ph idx="12" type="sldNum"/>
          </p:nvPr>
        </p:nvSpPr>
        <p:spPr>
          <a:xfrm>
            <a:off x="3962400" y="8816975"/>
            <a:ext cx="3028950" cy="465138"/>
          </a:xfrm>
          <a:prstGeom prst="rect">
            <a:avLst/>
          </a:prstGeom>
          <a:noFill/>
          <a:ln>
            <a:noFill/>
          </a:ln>
        </p:spPr>
        <p:txBody>
          <a:bodyPr anchorCtr="0" anchor="b" bIns="46450" lIns="92950" spcFirstLastPara="1" rIns="92950" wrap="square" tIns="464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58" name="Google Shape;558;p42:notes"/>
          <p:cNvSpPr/>
          <p:nvPr>
            <p:ph idx="2" type="sldImg"/>
          </p:nvPr>
        </p:nvSpPr>
        <p:spPr>
          <a:xfrm>
            <a:off x="1179513" y="695325"/>
            <a:ext cx="4637087" cy="34782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559" name="Google Shape;559;p42:notes"/>
          <p:cNvSpPr txBox="1"/>
          <p:nvPr>
            <p:ph idx="1" type="body"/>
          </p:nvPr>
        </p:nvSpPr>
        <p:spPr>
          <a:xfrm>
            <a:off x="932180" y="4405781"/>
            <a:ext cx="5126990" cy="4181786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Knuth shuffle more sophisticated than it appears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introduce swap idiom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shuffle is random by choosing from cards not yet selected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43:notes"/>
          <p:cNvSpPr txBox="1"/>
          <p:nvPr>
            <p:ph idx="12" type="sldNum"/>
          </p:nvPr>
        </p:nvSpPr>
        <p:spPr>
          <a:xfrm>
            <a:off x="3962400" y="8816975"/>
            <a:ext cx="3028950" cy="465138"/>
          </a:xfrm>
          <a:prstGeom prst="rect">
            <a:avLst/>
          </a:prstGeom>
          <a:noFill/>
          <a:ln>
            <a:noFill/>
          </a:ln>
        </p:spPr>
        <p:txBody>
          <a:bodyPr anchorCtr="0" anchor="b" bIns="46450" lIns="92950" spcFirstLastPara="1" rIns="92950" wrap="square" tIns="464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67" name="Google Shape;567;p43:notes"/>
          <p:cNvSpPr/>
          <p:nvPr>
            <p:ph idx="2" type="sldImg"/>
          </p:nvPr>
        </p:nvSpPr>
        <p:spPr>
          <a:xfrm>
            <a:off x="1179513" y="695325"/>
            <a:ext cx="4637087" cy="34782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568" name="Google Shape;568;p43:notes"/>
          <p:cNvSpPr txBox="1"/>
          <p:nvPr>
            <p:ph idx="1" type="body"/>
          </p:nvPr>
        </p:nvSpPr>
        <p:spPr>
          <a:xfrm>
            <a:off x="932180" y="4405781"/>
            <a:ext cx="5126990" cy="4181786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Knuth shuffle more sophisticated than it appears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introduce swap idiom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shuffle is random by choosing from cards not yet selected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44:notes"/>
          <p:cNvSpPr txBox="1"/>
          <p:nvPr>
            <p:ph idx="12" type="sldNum"/>
          </p:nvPr>
        </p:nvSpPr>
        <p:spPr>
          <a:xfrm>
            <a:off x="3962400" y="8816975"/>
            <a:ext cx="3028950" cy="465138"/>
          </a:xfrm>
          <a:prstGeom prst="rect">
            <a:avLst/>
          </a:prstGeom>
          <a:noFill/>
          <a:ln>
            <a:noFill/>
          </a:ln>
        </p:spPr>
        <p:txBody>
          <a:bodyPr anchorCtr="0" anchor="b" bIns="46450" lIns="92950" spcFirstLastPara="1" rIns="92950" wrap="square" tIns="464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77" name="Google Shape;577;p44:notes"/>
          <p:cNvSpPr/>
          <p:nvPr>
            <p:ph idx="2" type="sldImg"/>
          </p:nvPr>
        </p:nvSpPr>
        <p:spPr>
          <a:xfrm>
            <a:off x="1179513" y="695325"/>
            <a:ext cx="4637087" cy="34782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578" name="Google Shape;578;p44:notes"/>
          <p:cNvSpPr txBox="1"/>
          <p:nvPr>
            <p:ph idx="1" type="body"/>
          </p:nvPr>
        </p:nvSpPr>
        <p:spPr>
          <a:xfrm>
            <a:off x="932180" y="4405781"/>
            <a:ext cx="5126990" cy="4181786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45:notes"/>
          <p:cNvSpPr txBox="1"/>
          <p:nvPr>
            <p:ph idx="12" type="sldNum"/>
          </p:nvPr>
        </p:nvSpPr>
        <p:spPr>
          <a:xfrm>
            <a:off x="3962400" y="8816975"/>
            <a:ext cx="3028950" cy="465138"/>
          </a:xfrm>
          <a:prstGeom prst="rect">
            <a:avLst/>
          </a:prstGeom>
          <a:noFill/>
          <a:ln>
            <a:noFill/>
          </a:ln>
        </p:spPr>
        <p:txBody>
          <a:bodyPr anchorCtr="0" anchor="b" bIns="46450" lIns="92950" spcFirstLastPara="1" rIns="92950" wrap="square" tIns="464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88" name="Google Shape;588;p45:notes"/>
          <p:cNvSpPr/>
          <p:nvPr>
            <p:ph idx="2" type="sldImg"/>
          </p:nvPr>
        </p:nvSpPr>
        <p:spPr>
          <a:xfrm>
            <a:off x="1179513" y="695325"/>
            <a:ext cx="4637087" cy="34782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589" name="Google Shape;589;p45:notes"/>
          <p:cNvSpPr txBox="1"/>
          <p:nvPr>
            <p:ph idx="1" type="body"/>
          </p:nvPr>
        </p:nvSpPr>
        <p:spPr>
          <a:xfrm>
            <a:off x="932180" y="4405781"/>
            <a:ext cx="5126990" cy="4181786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Tedious exercise: do this without an array!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Note: suit.length gives number of elements in array suit[]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46:notes"/>
          <p:cNvSpPr txBox="1"/>
          <p:nvPr>
            <p:ph idx="12" type="sldNum"/>
          </p:nvPr>
        </p:nvSpPr>
        <p:spPr>
          <a:xfrm>
            <a:off x="3962400" y="8816975"/>
            <a:ext cx="3028950" cy="465138"/>
          </a:xfrm>
          <a:prstGeom prst="rect">
            <a:avLst/>
          </a:prstGeom>
          <a:noFill/>
          <a:ln>
            <a:noFill/>
          </a:ln>
        </p:spPr>
        <p:txBody>
          <a:bodyPr anchorCtr="0" anchor="b" bIns="46450" lIns="92950" spcFirstLastPara="1" rIns="92950" wrap="square" tIns="464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97" name="Google Shape;597;p46:notes"/>
          <p:cNvSpPr/>
          <p:nvPr>
            <p:ph idx="2" type="sldImg"/>
          </p:nvPr>
        </p:nvSpPr>
        <p:spPr>
          <a:xfrm>
            <a:off x="1177925" y="698500"/>
            <a:ext cx="4637088" cy="34782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98" name="Google Shape;598;p46:notes"/>
          <p:cNvSpPr txBox="1"/>
          <p:nvPr>
            <p:ph idx="1" type="body"/>
          </p:nvPr>
        </p:nvSpPr>
        <p:spPr>
          <a:xfrm>
            <a:off x="935038" y="4410075"/>
            <a:ext cx="5121275" cy="4173538"/>
          </a:xfrm>
          <a:prstGeom prst="rect">
            <a:avLst/>
          </a:prstGeom>
          <a:noFill/>
          <a:ln>
            <a:noFill/>
          </a:ln>
        </p:spPr>
        <p:txBody>
          <a:bodyPr anchorCtr="0" anchor="t" bIns="46450" lIns="92950" spcFirstLastPara="1" rIns="92950" wrap="square" tIns="46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47:notes"/>
          <p:cNvSpPr txBox="1"/>
          <p:nvPr>
            <p:ph idx="12" type="sldNum"/>
          </p:nvPr>
        </p:nvSpPr>
        <p:spPr>
          <a:xfrm>
            <a:off x="3962400" y="8816975"/>
            <a:ext cx="3028950" cy="465138"/>
          </a:xfrm>
          <a:prstGeom prst="rect">
            <a:avLst/>
          </a:prstGeom>
          <a:noFill/>
          <a:ln>
            <a:noFill/>
          </a:ln>
        </p:spPr>
        <p:txBody>
          <a:bodyPr anchorCtr="0" anchor="b" bIns="46450" lIns="92950" spcFirstLastPara="1" rIns="92950" wrap="square" tIns="464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05" name="Google Shape;605;p47:notes"/>
          <p:cNvSpPr/>
          <p:nvPr>
            <p:ph idx="2" type="sldImg"/>
          </p:nvPr>
        </p:nvSpPr>
        <p:spPr>
          <a:xfrm>
            <a:off x="1179513" y="695325"/>
            <a:ext cx="4637087" cy="34782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606" name="Google Shape;606;p47:notes"/>
          <p:cNvSpPr txBox="1"/>
          <p:nvPr>
            <p:ph idx="1" type="body"/>
          </p:nvPr>
        </p:nvSpPr>
        <p:spPr>
          <a:xfrm>
            <a:off x="932180" y="4405781"/>
            <a:ext cx="5126990" cy="4181786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00" spcFirstLastPara="1" rIns="9140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Other problems when playing online poker:  corrupt casino, collusion among opponents, malicious player can intercept network traffic (if not encrypted).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en-US"/>
              <a:t>You don't need to know much about the details of poker: all you have to know is the cards of all of your opponents...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48:notes"/>
          <p:cNvSpPr txBox="1"/>
          <p:nvPr/>
        </p:nvSpPr>
        <p:spPr>
          <a:xfrm>
            <a:off x="3961557" y="8838669"/>
            <a:ext cx="3029793" cy="433366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18800" spcFirstLastPara="1" rIns="1880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i="1" lang="en-US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i="1"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15" name="Google Shape;615;p48:notes"/>
          <p:cNvSpPr/>
          <p:nvPr>
            <p:ph idx="2" type="sldImg"/>
          </p:nvPr>
        </p:nvSpPr>
        <p:spPr>
          <a:xfrm>
            <a:off x="1176338" y="696913"/>
            <a:ext cx="4640262" cy="3479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16" name="Google Shape;616;p48:notes"/>
          <p:cNvSpPr txBox="1"/>
          <p:nvPr>
            <p:ph idx="1" type="body"/>
          </p:nvPr>
        </p:nvSpPr>
        <p:spPr>
          <a:xfrm>
            <a:off x="933327" y="4408536"/>
            <a:ext cx="5124697" cy="4176735"/>
          </a:xfrm>
          <a:prstGeom prst="rect">
            <a:avLst/>
          </a:prstGeom>
          <a:noFill/>
          <a:ln>
            <a:noFill/>
          </a:ln>
        </p:spPr>
        <p:txBody>
          <a:bodyPr anchorCtr="0" anchor="t" bIns="46450" lIns="92950" spcFirstLastPara="1" rIns="92950" wrap="square" tIns="46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:notes"/>
          <p:cNvSpPr txBox="1"/>
          <p:nvPr>
            <p:ph idx="1" type="body"/>
          </p:nvPr>
        </p:nvSpPr>
        <p:spPr>
          <a:xfrm>
            <a:off x="935038" y="4410075"/>
            <a:ext cx="5121275" cy="4173538"/>
          </a:xfrm>
          <a:prstGeom prst="rect">
            <a:avLst/>
          </a:prstGeom>
        </p:spPr>
        <p:txBody>
          <a:bodyPr anchorCtr="0" anchor="t" bIns="46450" lIns="92950" spcFirstLastPara="1" rIns="92950" wrap="square" tIns="4645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20:notes"/>
          <p:cNvSpPr/>
          <p:nvPr>
            <p:ph idx="2" type="sldImg"/>
          </p:nvPr>
        </p:nvSpPr>
        <p:spPr>
          <a:xfrm>
            <a:off x="1177925" y="698500"/>
            <a:ext cx="4637088" cy="34782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1:notes"/>
          <p:cNvSpPr txBox="1"/>
          <p:nvPr>
            <p:ph idx="1" type="body"/>
          </p:nvPr>
        </p:nvSpPr>
        <p:spPr>
          <a:xfrm>
            <a:off x="935038" y="4410075"/>
            <a:ext cx="5121275" cy="4173538"/>
          </a:xfrm>
          <a:prstGeom prst="rect">
            <a:avLst/>
          </a:prstGeom>
        </p:spPr>
        <p:txBody>
          <a:bodyPr anchorCtr="0" anchor="t" bIns="46450" lIns="92950" spcFirstLastPara="1" rIns="92950" wrap="square" tIns="4645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21:notes"/>
          <p:cNvSpPr/>
          <p:nvPr>
            <p:ph idx="2" type="sldImg"/>
          </p:nvPr>
        </p:nvSpPr>
        <p:spPr>
          <a:xfrm>
            <a:off x="1177925" y="698500"/>
            <a:ext cx="4637088" cy="34782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:notes"/>
          <p:cNvSpPr txBox="1"/>
          <p:nvPr/>
        </p:nvSpPr>
        <p:spPr>
          <a:xfrm>
            <a:off x="3961557" y="8838669"/>
            <a:ext cx="3029793" cy="433366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18800" spcFirstLastPara="1" rIns="1880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i="1" lang="en-US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i="1"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4" name="Google Shape;154;p22:notes"/>
          <p:cNvSpPr/>
          <p:nvPr>
            <p:ph idx="2" type="sldImg"/>
          </p:nvPr>
        </p:nvSpPr>
        <p:spPr>
          <a:xfrm>
            <a:off x="1176338" y="696913"/>
            <a:ext cx="4640262" cy="3479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5" name="Google Shape;155;p22:notes"/>
          <p:cNvSpPr txBox="1"/>
          <p:nvPr>
            <p:ph idx="1" type="body"/>
          </p:nvPr>
        </p:nvSpPr>
        <p:spPr>
          <a:xfrm>
            <a:off x="933327" y="4408536"/>
            <a:ext cx="5124697" cy="4176735"/>
          </a:xfrm>
          <a:prstGeom prst="rect">
            <a:avLst/>
          </a:prstGeom>
          <a:noFill/>
          <a:ln>
            <a:noFill/>
          </a:ln>
        </p:spPr>
        <p:txBody>
          <a:bodyPr anchorCtr="0" anchor="t" bIns="46450" lIns="92950" spcFirstLastPara="1" rIns="92950" wrap="square" tIns="46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3:notes"/>
          <p:cNvSpPr txBox="1"/>
          <p:nvPr>
            <p:ph idx="12" type="sldNum"/>
          </p:nvPr>
        </p:nvSpPr>
        <p:spPr>
          <a:xfrm>
            <a:off x="3962400" y="8816975"/>
            <a:ext cx="3028950" cy="465138"/>
          </a:xfrm>
          <a:prstGeom prst="rect">
            <a:avLst/>
          </a:prstGeom>
          <a:noFill/>
          <a:ln>
            <a:noFill/>
          </a:ln>
        </p:spPr>
        <p:txBody>
          <a:bodyPr anchorCtr="0" anchor="b" bIns="46450" lIns="92950" spcFirstLastPara="1" rIns="92950" wrap="square" tIns="464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7" name="Google Shape;167;p23:notes"/>
          <p:cNvSpPr/>
          <p:nvPr>
            <p:ph idx="2" type="sldImg"/>
          </p:nvPr>
        </p:nvSpPr>
        <p:spPr>
          <a:xfrm>
            <a:off x="1177925" y="698500"/>
            <a:ext cx="4637088" cy="34782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68" name="Google Shape;168;p23:notes"/>
          <p:cNvSpPr txBox="1"/>
          <p:nvPr>
            <p:ph idx="1" type="body"/>
          </p:nvPr>
        </p:nvSpPr>
        <p:spPr>
          <a:xfrm>
            <a:off x="935038" y="4410075"/>
            <a:ext cx="5121275" cy="4173538"/>
          </a:xfrm>
          <a:prstGeom prst="rect">
            <a:avLst/>
          </a:prstGeom>
          <a:noFill/>
          <a:ln>
            <a:noFill/>
          </a:ln>
        </p:spPr>
        <p:txBody>
          <a:bodyPr anchorCtr="0" anchor="t" bIns="46450" lIns="92950" spcFirstLastPara="1" rIns="92950" wrap="square" tIns="46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4:notes"/>
          <p:cNvSpPr txBox="1"/>
          <p:nvPr>
            <p:ph idx="12" type="sldNum"/>
          </p:nvPr>
        </p:nvSpPr>
        <p:spPr>
          <a:xfrm>
            <a:off x="3962400" y="8816975"/>
            <a:ext cx="3028950" cy="465138"/>
          </a:xfrm>
          <a:prstGeom prst="rect">
            <a:avLst/>
          </a:prstGeom>
          <a:noFill/>
          <a:ln>
            <a:noFill/>
          </a:ln>
        </p:spPr>
        <p:txBody>
          <a:bodyPr anchorCtr="0" anchor="b" bIns="46450" lIns="92950" spcFirstLastPara="1" rIns="92950" wrap="square" tIns="464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1" name="Google Shape;181;p24:notes"/>
          <p:cNvSpPr/>
          <p:nvPr>
            <p:ph idx="2" type="sldImg"/>
          </p:nvPr>
        </p:nvSpPr>
        <p:spPr>
          <a:xfrm>
            <a:off x="1177925" y="698500"/>
            <a:ext cx="4637088" cy="34782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2" name="Google Shape;182;p24:notes"/>
          <p:cNvSpPr txBox="1"/>
          <p:nvPr>
            <p:ph idx="1" type="body"/>
          </p:nvPr>
        </p:nvSpPr>
        <p:spPr>
          <a:xfrm>
            <a:off x="935038" y="4410075"/>
            <a:ext cx="5121275" cy="4173538"/>
          </a:xfrm>
          <a:prstGeom prst="rect">
            <a:avLst/>
          </a:prstGeom>
          <a:noFill/>
          <a:ln>
            <a:noFill/>
          </a:ln>
        </p:spPr>
        <p:txBody>
          <a:bodyPr anchorCtr="0" anchor="t" bIns="46450" lIns="92950" spcFirstLastPara="1" rIns="92950" wrap="square" tIns="46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5:notes"/>
          <p:cNvSpPr txBox="1"/>
          <p:nvPr>
            <p:ph idx="12" type="sldNum"/>
          </p:nvPr>
        </p:nvSpPr>
        <p:spPr>
          <a:xfrm>
            <a:off x="3962400" y="8816975"/>
            <a:ext cx="3028950" cy="465138"/>
          </a:xfrm>
          <a:prstGeom prst="rect">
            <a:avLst/>
          </a:prstGeom>
          <a:noFill/>
          <a:ln>
            <a:noFill/>
          </a:ln>
        </p:spPr>
        <p:txBody>
          <a:bodyPr anchorCtr="0" anchor="b" bIns="46450" lIns="92950" spcFirstLastPara="1" rIns="92950" wrap="square" tIns="464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93" name="Google Shape;193;p25:notes"/>
          <p:cNvSpPr/>
          <p:nvPr>
            <p:ph idx="2" type="sldImg"/>
          </p:nvPr>
        </p:nvSpPr>
        <p:spPr>
          <a:xfrm>
            <a:off x="1177925" y="698500"/>
            <a:ext cx="4637088" cy="34782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94" name="Google Shape;194;p25:notes"/>
          <p:cNvSpPr txBox="1"/>
          <p:nvPr>
            <p:ph idx="1" type="body"/>
          </p:nvPr>
        </p:nvSpPr>
        <p:spPr>
          <a:xfrm>
            <a:off x="935038" y="4410075"/>
            <a:ext cx="5121275" cy="4173538"/>
          </a:xfrm>
          <a:prstGeom prst="rect">
            <a:avLst/>
          </a:prstGeom>
          <a:noFill/>
          <a:ln>
            <a:noFill/>
          </a:ln>
        </p:spPr>
        <p:txBody>
          <a:bodyPr anchorCtr="0" anchor="t" bIns="46450" lIns="92950" spcFirstLastPara="1" rIns="92950" wrap="square" tIns="46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7:notes"/>
          <p:cNvSpPr txBox="1"/>
          <p:nvPr>
            <p:ph idx="12" type="sldNum"/>
          </p:nvPr>
        </p:nvSpPr>
        <p:spPr>
          <a:xfrm>
            <a:off x="3962400" y="8816975"/>
            <a:ext cx="3028950" cy="465138"/>
          </a:xfrm>
          <a:prstGeom prst="rect">
            <a:avLst/>
          </a:prstGeom>
          <a:noFill/>
          <a:ln>
            <a:noFill/>
          </a:ln>
        </p:spPr>
        <p:txBody>
          <a:bodyPr anchorCtr="0" anchor="b" bIns="46450" lIns="92950" spcFirstLastPara="1" rIns="92950" wrap="square" tIns="464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4" name="Google Shape;204;p27:notes"/>
          <p:cNvSpPr/>
          <p:nvPr>
            <p:ph idx="2" type="sldImg"/>
          </p:nvPr>
        </p:nvSpPr>
        <p:spPr>
          <a:xfrm>
            <a:off x="1177925" y="698500"/>
            <a:ext cx="4637088" cy="34782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05" name="Google Shape;205;p27:notes"/>
          <p:cNvSpPr txBox="1"/>
          <p:nvPr>
            <p:ph idx="1" type="body"/>
          </p:nvPr>
        </p:nvSpPr>
        <p:spPr>
          <a:xfrm>
            <a:off x="935038" y="4410075"/>
            <a:ext cx="5121275" cy="4173538"/>
          </a:xfrm>
          <a:prstGeom prst="rect">
            <a:avLst/>
          </a:prstGeom>
          <a:noFill/>
          <a:ln>
            <a:noFill/>
          </a:ln>
        </p:spPr>
        <p:txBody>
          <a:bodyPr anchorCtr="0" anchor="t" bIns="46450" lIns="92950" spcFirstLastPara="1" rIns="92950" wrap="square" tIns="46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50"/>
          <p:cNvSpPr txBox="1"/>
          <p:nvPr>
            <p:ph idx="12" type="sldNum"/>
          </p:nvPr>
        </p:nvSpPr>
        <p:spPr>
          <a:xfrm>
            <a:off x="7239000" y="6629400"/>
            <a:ext cx="19050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59"/>
          <p:cNvSpPr txBox="1"/>
          <p:nvPr>
            <p:ph type="title"/>
          </p:nvPr>
        </p:nvSpPr>
        <p:spPr>
          <a:xfrm>
            <a:off x="485860" y="203538"/>
            <a:ext cx="7867548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>
            <a:lvl1pPr lv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59"/>
          <p:cNvSpPr txBox="1"/>
          <p:nvPr>
            <p:ph idx="1" type="body"/>
          </p:nvPr>
        </p:nvSpPr>
        <p:spPr>
          <a:xfrm rot="5400000">
            <a:off x="1828800" y="-304800"/>
            <a:ext cx="5410200" cy="784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>
            <a:lvl1pPr indent="-228600" lvl="0" marL="457200" algn="l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85750" lvl="1" marL="914400" algn="l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2pPr>
            <a:lvl3pPr indent="-320039" lvl="2" marL="1371600" algn="l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3pPr>
            <a:lvl4pPr indent="-342900" lvl="3" marL="1828800" algn="l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SzPts val="1800"/>
              <a:buChar char="🖉"/>
              <a:defRPr/>
            </a:lvl4pPr>
            <a:lvl5pPr indent="-342900" lvl="4" marL="2286000" algn="l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SzPts val="1800"/>
              <a:buChar char="–"/>
              <a:defRPr/>
            </a:lvl5pPr>
            <a:lvl6pPr indent="-342900" lvl="5" marL="2743200" algn="l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SzPts val="1800"/>
              <a:buChar char="–"/>
              <a:defRPr/>
            </a:lvl6pPr>
            <a:lvl7pPr indent="-342900" lvl="6" marL="3200400" algn="l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SzPts val="1800"/>
              <a:buChar char="–"/>
              <a:defRPr/>
            </a:lvl7pPr>
            <a:lvl8pPr indent="-342900" lvl="7" marL="3657600" algn="l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SzPts val="1800"/>
              <a:buChar char="–"/>
              <a:defRPr/>
            </a:lvl8pPr>
            <a:lvl9pPr indent="-342900" lvl="8" marL="4114800" algn="l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SzPts val="1800"/>
              <a:buChar char="–"/>
              <a:defRPr/>
            </a:lvl9pPr>
          </a:lstStyle>
          <a:p/>
        </p:txBody>
      </p:sp>
      <p:sp>
        <p:nvSpPr>
          <p:cNvPr id="55" name="Google Shape;55;p59"/>
          <p:cNvSpPr txBox="1"/>
          <p:nvPr>
            <p:ph idx="12" type="sldNum"/>
          </p:nvPr>
        </p:nvSpPr>
        <p:spPr>
          <a:xfrm>
            <a:off x="7239000" y="6629400"/>
            <a:ext cx="19050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60"/>
          <p:cNvSpPr txBox="1"/>
          <p:nvPr>
            <p:ph type="title"/>
          </p:nvPr>
        </p:nvSpPr>
        <p:spPr>
          <a:xfrm rot="5400000">
            <a:off x="4914900" y="2095500"/>
            <a:ext cx="6172200" cy="22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>
            <a:lvl1pPr lv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60"/>
          <p:cNvSpPr txBox="1"/>
          <p:nvPr>
            <p:ph idx="1" type="body"/>
          </p:nvPr>
        </p:nvSpPr>
        <p:spPr>
          <a:xfrm rot="5400000">
            <a:off x="266700" y="-114300"/>
            <a:ext cx="6172200" cy="67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>
            <a:lvl1pPr indent="-228600" lvl="0" marL="457200" algn="l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85750" lvl="1" marL="914400" algn="l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2pPr>
            <a:lvl3pPr indent="-320039" lvl="2" marL="1371600" algn="l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3pPr>
            <a:lvl4pPr indent="-342900" lvl="3" marL="1828800" algn="l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SzPts val="1800"/>
              <a:buChar char="🖉"/>
              <a:defRPr/>
            </a:lvl4pPr>
            <a:lvl5pPr indent="-342900" lvl="4" marL="2286000" algn="l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SzPts val="1800"/>
              <a:buChar char="–"/>
              <a:defRPr/>
            </a:lvl5pPr>
            <a:lvl6pPr indent="-342900" lvl="5" marL="2743200" algn="l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SzPts val="1800"/>
              <a:buChar char="–"/>
              <a:defRPr/>
            </a:lvl6pPr>
            <a:lvl7pPr indent="-342900" lvl="6" marL="3200400" algn="l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SzPts val="1800"/>
              <a:buChar char="–"/>
              <a:defRPr/>
            </a:lvl7pPr>
            <a:lvl8pPr indent="-342900" lvl="7" marL="3657600" algn="l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SzPts val="1800"/>
              <a:buChar char="–"/>
              <a:defRPr/>
            </a:lvl8pPr>
            <a:lvl9pPr indent="-342900" lvl="8" marL="4114800" algn="l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SzPts val="1800"/>
              <a:buChar char="–"/>
              <a:defRPr/>
            </a:lvl9pPr>
          </a:lstStyle>
          <a:p/>
        </p:txBody>
      </p:sp>
      <p:sp>
        <p:nvSpPr>
          <p:cNvPr id="59" name="Google Shape;59;p60"/>
          <p:cNvSpPr txBox="1"/>
          <p:nvPr>
            <p:ph idx="12" type="sldNum"/>
          </p:nvPr>
        </p:nvSpPr>
        <p:spPr>
          <a:xfrm>
            <a:off x="7239000" y="6629400"/>
            <a:ext cx="19050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>
  <p:cSld name="1_Title Slide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61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>
            <a:lvl1pPr lv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61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ctr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ctr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ctr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SzPts val="1440"/>
              <a:buFont typeface="Comic Sans MS"/>
              <a:buNone/>
              <a:defRPr/>
            </a:lvl3pPr>
            <a:lvl4pPr lvl="3" algn="ctr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algn="ctr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SzPts val="1800"/>
              <a:buFont typeface="Comic Sans MS"/>
              <a:buNone/>
              <a:defRPr/>
            </a:lvl5pPr>
            <a:lvl6pPr lvl="5" algn="ctr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SzPts val="1800"/>
              <a:buFont typeface="Comic Sans MS"/>
              <a:buNone/>
              <a:defRPr/>
            </a:lvl6pPr>
            <a:lvl7pPr lvl="6" algn="ctr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SzPts val="1800"/>
              <a:buFont typeface="Comic Sans MS"/>
              <a:buNone/>
              <a:defRPr/>
            </a:lvl7pPr>
            <a:lvl8pPr lvl="7" algn="ctr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SzPts val="1800"/>
              <a:buFont typeface="Comic Sans MS"/>
              <a:buNone/>
              <a:defRPr/>
            </a:lvl8pPr>
            <a:lvl9pPr lvl="8" algn="ctr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SzPts val="18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51"/>
          <p:cNvSpPr txBox="1"/>
          <p:nvPr>
            <p:ph type="title"/>
          </p:nvPr>
        </p:nvSpPr>
        <p:spPr>
          <a:xfrm>
            <a:off x="485860" y="203538"/>
            <a:ext cx="7867548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>
            <a:lvl1pPr lv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51"/>
          <p:cNvSpPr txBox="1"/>
          <p:nvPr>
            <p:ph idx="1" type="body"/>
          </p:nvPr>
        </p:nvSpPr>
        <p:spPr>
          <a:xfrm>
            <a:off x="609600" y="914400"/>
            <a:ext cx="7848600" cy="54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>
            <a:lvl1pPr indent="-228600" lvl="0" marL="457200" algn="l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85750" lvl="1" marL="914400" algn="l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2pPr>
            <a:lvl3pPr indent="-320039" lvl="2" marL="1371600" algn="l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3pPr>
            <a:lvl4pPr indent="-342900" lvl="3" marL="1828800" algn="l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SzPts val="1800"/>
              <a:buChar char="🖉"/>
              <a:defRPr/>
            </a:lvl4pPr>
            <a:lvl5pPr indent="-342900" lvl="4" marL="2286000" algn="l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SzPts val="1800"/>
              <a:buChar char="–"/>
              <a:defRPr/>
            </a:lvl5pPr>
            <a:lvl6pPr indent="-342900" lvl="5" marL="2743200" algn="l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SzPts val="1800"/>
              <a:buChar char="–"/>
              <a:defRPr/>
            </a:lvl6pPr>
            <a:lvl7pPr indent="-342900" lvl="6" marL="3200400" algn="l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SzPts val="1800"/>
              <a:buChar char="–"/>
              <a:defRPr/>
            </a:lvl7pPr>
            <a:lvl8pPr indent="-342900" lvl="7" marL="3657600" algn="l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SzPts val="1800"/>
              <a:buChar char="–"/>
              <a:defRPr/>
            </a:lvl8pPr>
            <a:lvl9pPr indent="-342900" lvl="8" marL="4114800" algn="l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SzPts val="1800"/>
              <a:buChar char="–"/>
              <a:defRPr/>
            </a:lvl9pPr>
          </a:lstStyle>
          <a:p/>
        </p:txBody>
      </p:sp>
      <p:sp>
        <p:nvSpPr>
          <p:cNvPr id="19" name="Google Shape;19;p51"/>
          <p:cNvSpPr txBox="1"/>
          <p:nvPr>
            <p:ph idx="12" type="sldNum"/>
          </p:nvPr>
        </p:nvSpPr>
        <p:spPr>
          <a:xfrm>
            <a:off x="7239000" y="6629400"/>
            <a:ext cx="19050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1"/>
        </a:solid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Google Shape;21;p52"/>
          <p:cNvCxnSpPr/>
          <p:nvPr/>
        </p:nvCxnSpPr>
        <p:spPr>
          <a:xfrm>
            <a:off x="0" y="1708150"/>
            <a:ext cx="9147175" cy="0"/>
          </a:xfrm>
          <a:prstGeom prst="straightConnector1">
            <a:avLst/>
          </a:prstGeom>
          <a:noFill/>
          <a:ln cap="sq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" name="Google Shape;22;p52"/>
          <p:cNvSpPr txBox="1"/>
          <p:nvPr>
            <p:ph type="ctrTitle"/>
          </p:nvPr>
        </p:nvSpPr>
        <p:spPr>
          <a:xfrm>
            <a:off x="0" y="0"/>
            <a:ext cx="9144000" cy="1524000"/>
          </a:xfrm>
          <a:prstGeom prst="rect">
            <a:avLst/>
          </a:prstGeom>
          <a:noFill/>
          <a:ln>
            <a:noFill/>
          </a:ln>
        </p:spPr>
        <p:txBody>
          <a:bodyPr anchorCtr="0" anchor="b" bIns="46025" lIns="92075" spcFirstLastPara="1" rIns="92075" wrap="square" tIns="46025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folHlink"/>
                </a:solidFill>
              </a:defRPr>
            </a:lvl1pPr>
            <a:lvl2pPr lvl="1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3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53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6025" lIns="92075" spcFirstLastPara="1" rIns="92075" wrap="square" tIns="46025">
            <a:noAutofit/>
          </a:bodyPr>
          <a:lstStyle>
            <a:lvl1pPr indent="-228600" lvl="0" marL="457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1pPr>
            <a:lvl2pPr indent="-228600" lvl="1" marL="914400" algn="l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800"/>
            </a:lvl2pPr>
            <a:lvl3pPr indent="-228600" lvl="2" marL="137160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SzPts val="1280"/>
              <a:buFont typeface="Comic Sans MS"/>
              <a:buNone/>
              <a:defRPr sz="1600"/>
            </a:lvl3pPr>
            <a:lvl4pPr indent="-228600" lvl="3" marL="1828800" algn="l">
              <a:lnSpc>
                <a:spcPct val="185714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indent="-228600" lvl="4" marL="2286000" algn="l">
              <a:lnSpc>
                <a:spcPct val="185714"/>
              </a:lnSpc>
              <a:spcBef>
                <a:spcPts val="0"/>
              </a:spcBef>
              <a:spcAft>
                <a:spcPts val="0"/>
              </a:spcAft>
              <a:buSzPts val="1400"/>
              <a:buFont typeface="Comic Sans MS"/>
              <a:buNone/>
              <a:defRPr sz="1400"/>
            </a:lvl5pPr>
            <a:lvl6pPr indent="-228600" lvl="5" marL="2743200" algn="l">
              <a:lnSpc>
                <a:spcPct val="185714"/>
              </a:lnSpc>
              <a:spcBef>
                <a:spcPts val="0"/>
              </a:spcBef>
              <a:spcAft>
                <a:spcPts val="0"/>
              </a:spcAft>
              <a:buSzPts val="1400"/>
              <a:buFont typeface="Comic Sans MS"/>
              <a:buNone/>
              <a:defRPr sz="1400"/>
            </a:lvl6pPr>
            <a:lvl7pPr indent="-228600" lvl="6" marL="3200400" algn="l">
              <a:lnSpc>
                <a:spcPct val="185714"/>
              </a:lnSpc>
              <a:spcBef>
                <a:spcPts val="0"/>
              </a:spcBef>
              <a:spcAft>
                <a:spcPts val="0"/>
              </a:spcAft>
              <a:buSzPts val="1400"/>
              <a:buFont typeface="Comic Sans MS"/>
              <a:buNone/>
              <a:defRPr sz="1400"/>
            </a:lvl7pPr>
            <a:lvl8pPr indent="-228600" lvl="7" marL="3657600" algn="l">
              <a:lnSpc>
                <a:spcPct val="185714"/>
              </a:lnSpc>
              <a:spcBef>
                <a:spcPts val="0"/>
              </a:spcBef>
              <a:spcAft>
                <a:spcPts val="0"/>
              </a:spcAft>
              <a:buSzPts val="1400"/>
              <a:buFont typeface="Comic Sans MS"/>
              <a:buNone/>
              <a:defRPr sz="1400"/>
            </a:lvl8pPr>
            <a:lvl9pPr indent="-228600" lvl="8" marL="4114800" algn="l">
              <a:lnSpc>
                <a:spcPct val="185714"/>
              </a:lnSpc>
              <a:spcBef>
                <a:spcPts val="0"/>
              </a:spcBef>
              <a:spcAft>
                <a:spcPts val="0"/>
              </a:spcAft>
              <a:buSzPts val="1400"/>
              <a:buFont typeface="Comic Sans MS"/>
              <a:buNone/>
              <a:defRPr sz="1400"/>
            </a:lvl9pPr>
          </a:lstStyle>
          <a:p/>
        </p:txBody>
      </p:sp>
      <p:sp>
        <p:nvSpPr>
          <p:cNvPr id="26" name="Google Shape;26;p53"/>
          <p:cNvSpPr txBox="1"/>
          <p:nvPr>
            <p:ph idx="12" type="sldNum"/>
          </p:nvPr>
        </p:nvSpPr>
        <p:spPr>
          <a:xfrm>
            <a:off x="7239000" y="6629400"/>
            <a:ext cx="19050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4"/>
          <p:cNvSpPr txBox="1"/>
          <p:nvPr>
            <p:ph type="title"/>
          </p:nvPr>
        </p:nvSpPr>
        <p:spPr>
          <a:xfrm>
            <a:off x="485860" y="203538"/>
            <a:ext cx="7867548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>
            <a:lvl1pPr lv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54"/>
          <p:cNvSpPr txBox="1"/>
          <p:nvPr>
            <p:ph idx="1" type="body"/>
          </p:nvPr>
        </p:nvSpPr>
        <p:spPr>
          <a:xfrm>
            <a:off x="609600" y="914400"/>
            <a:ext cx="3848100" cy="54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>
            <a:lvl1pPr indent="-228600" lvl="0" marL="457200" algn="l">
              <a:lnSpc>
                <a:spcPct val="92857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/>
            </a:lvl1pPr>
            <a:lvl2pPr indent="-304800" lvl="1" marL="914400" algn="l">
              <a:lnSpc>
                <a:spcPct val="108333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400"/>
            </a:lvl2pPr>
            <a:lvl3pPr indent="-330200" lvl="2" marL="13716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omic Sans MS"/>
              <a:buChar char="–"/>
              <a:defRPr sz="2000"/>
            </a:lvl3pPr>
            <a:lvl4pPr indent="-342900" lvl="3" marL="1828800" algn="l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SzPts val="1800"/>
              <a:buChar char="🖉"/>
              <a:defRPr sz="1800"/>
            </a:lvl4pPr>
            <a:lvl5pPr indent="-342900" lvl="4" marL="2286000" algn="l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SzPts val="1800"/>
              <a:buFont typeface="Comic Sans MS"/>
              <a:buChar char="–"/>
              <a:defRPr sz="1800"/>
            </a:lvl5pPr>
            <a:lvl6pPr indent="-342900" lvl="5" marL="2743200" algn="l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SzPts val="1800"/>
              <a:buFont typeface="Comic Sans MS"/>
              <a:buChar char="–"/>
              <a:defRPr sz="1800"/>
            </a:lvl6pPr>
            <a:lvl7pPr indent="-342900" lvl="6" marL="3200400" algn="l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SzPts val="1800"/>
              <a:buFont typeface="Comic Sans MS"/>
              <a:buChar char="–"/>
              <a:defRPr sz="1800"/>
            </a:lvl7pPr>
            <a:lvl8pPr indent="-342900" lvl="7" marL="3657600" algn="l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SzPts val="1800"/>
              <a:buFont typeface="Comic Sans MS"/>
              <a:buChar char="–"/>
              <a:defRPr sz="1800"/>
            </a:lvl8pPr>
            <a:lvl9pPr indent="-342900" lvl="8" marL="4114800" algn="l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SzPts val="1800"/>
              <a:buFont typeface="Comic Sans MS"/>
              <a:buChar char="–"/>
              <a:defRPr sz="1800"/>
            </a:lvl9pPr>
          </a:lstStyle>
          <a:p/>
        </p:txBody>
      </p:sp>
      <p:sp>
        <p:nvSpPr>
          <p:cNvPr id="30" name="Google Shape;30;p54"/>
          <p:cNvSpPr txBox="1"/>
          <p:nvPr>
            <p:ph idx="2" type="body"/>
          </p:nvPr>
        </p:nvSpPr>
        <p:spPr>
          <a:xfrm>
            <a:off x="4610100" y="914400"/>
            <a:ext cx="3848100" cy="54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>
            <a:lvl1pPr indent="-228600" lvl="0" marL="457200" algn="l">
              <a:lnSpc>
                <a:spcPct val="92857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/>
            </a:lvl1pPr>
            <a:lvl2pPr indent="-304800" lvl="1" marL="914400" algn="l">
              <a:lnSpc>
                <a:spcPct val="108333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2400"/>
            </a:lvl2pPr>
            <a:lvl3pPr indent="-330200" lvl="2" marL="13716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omic Sans MS"/>
              <a:buChar char="–"/>
              <a:defRPr sz="2000"/>
            </a:lvl3pPr>
            <a:lvl4pPr indent="-342900" lvl="3" marL="1828800" algn="l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SzPts val="1800"/>
              <a:buChar char="🖉"/>
              <a:defRPr sz="1800"/>
            </a:lvl4pPr>
            <a:lvl5pPr indent="-342900" lvl="4" marL="2286000" algn="l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SzPts val="1800"/>
              <a:buFont typeface="Comic Sans MS"/>
              <a:buChar char="–"/>
              <a:defRPr sz="1800"/>
            </a:lvl5pPr>
            <a:lvl6pPr indent="-342900" lvl="5" marL="2743200" algn="l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SzPts val="1800"/>
              <a:buFont typeface="Comic Sans MS"/>
              <a:buChar char="–"/>
              <a:defRPr sz="1800"/>
            </a:lvl6pPr>
            <a:lvl7pPr indent="-342900" lvl="6" marL="3200400" algn="l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SzPts val="1800"/>
              <a:buFont typeface="Comic Sans MS"/>
              <a:buChar char="–"/>
              <a:defRPr sz="1800"/>
            </a:lvl7pPr>
            <a:lvl8pPr indent="-342900" lvl="7" marL="3657600" algn="l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SzPts val="1800"/>
              <a:buFont typeface="Comic Sans MS"/>
              <a:buChar char="–"/>
              <a:defRPr sz="1800"/>
            </a:lvl8pPr>
            <a:lvl9pPr indent="-342900" lvl="8" marL="4114800" algn="l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SzPts val="1800"/>
              <a:buFont typeface="Comic Sans MS"/>
              <a:buChar char="–"/>
              <a:defRPr sz="1800"/>
            </a:lvl9pPr>
          </a:lstStyle>
          <a:p/>
        </p:txBody>
      </p:sp>
      <p:sp>
        <p:nvSpPr>
          <p:cNvPr id="31" name="Google Shape;31;p54"/>
          <p:cNvSpPr txBox="1"/>
          <p:nvPr>
            <p:ph idx="12" type="sldNum"/>
          </p:nvPr>
        </p:nvSpPr>
        <p:spPr>
          <a:xfrm>
            <a:off x="7239000" y="6629400"/>
            <a:ext cx="19050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>
            <a:lvl1pPr lv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55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6025" lIns="92075" spcFirstLastPara="1" rIns="92075" wrap="square" tIns="46025">
            <a:noAutofit/>
          </a:bodyPr>
          <a:lstStyle>
            <a:lvl1pPr indent="-228600" lvl="0" marL="457200" algn="l">
              <a:lnSpc>
                <a:spcPct val="108333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sz="2400"/>
            </a:lvl1pPr>
            <a:lvl2pPr indent="-228600" lvl="1" marL="9144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1" sz="2000"/>
            </a:lvl2pPr>
            <a:lvl3pPr indent="-228600" lvl="2" marL="1371600" algn="l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SzPts val="1440"/>
              <a:buFont typeface="Comic Sans MS"/>
              <a:buNone/>
              <a:defRPr b="1" sz="1800"/>
            </a:lvl3pPr>
            <a:lvl4pPr indent="-228600" lvl="3" marL="182880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SzPts val="1600"/>
              <a:buFont typeface="Comic Sans MS"/>
              <a:buNone/>
              <a:defRPr b="1" sz="1600"/>
            </a:lvl5pPr>
            <a:lvl6pPr indent="-228600" lvl="5" marL="274320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SzPts val="1600"/>
              <a:buFont typeface="Comic Sans MS"/>
              <a:buNone/>
              <a:defRPr b="1" sz="1600"/>
            </a:lvl6pPr>
            <a:lvl7pPr indent="-228600" lvl="6" marL="320040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SzPts val="1600"/>
              <a:buFont typeface="Comic Sans MS"/>
              <a:buNone/>
              <a:defRPr b="1" sz="1600"/>
            </a:lvl7pPr>
            <a:lvl8pPr indent="-228600" lvl="7" marL="365760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SzPts val="1600"/>
              <a:buFont typeface="Comic Sans MS"/>
              <a:buNone/>
              <a:defRPr b="1" sz="1600"/>
            </a:lvl8pPr>
            <a:lvl9pPr indent="-228600" lvl="8" marL="411480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SzPts val="1600"/>
              <a:buFont typeface="Comic Sans MS"/>
              <a:buNone/>
              <a:defRPr b="1" sz="1600"/>
            </a:lvl9pPr>
          </a:lstStyle>
          <a:p/>
        </p:txBody>
      </p:sp>
      <p:sp>
        <p:nvSpPr>
          <p:cNvPr id="35" name="Google Shape;35;p55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>
            <a:lvl1pPr indent="-228600" lvl="0" marL="457200" algn="l">
              <a:lnSpc>
                <a:spcPct val="10833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1pPr>
            <a:lvl2pPr indent="-292100" lvl="1" marL="9144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2000"/>
            </a:lvl2pPr>
            <a:lvl3pPr indent="-320039" lvl="2" marL="1371600" algn="l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SzPts val="1440"/>
              <a:buFont typeface="Comic Sans MS"/>
              <a:buChar char="–"/>
              <a:defRPr sz="1800"/>
            </a:lvl3pPr>
            <a:lvl4pPr indent="-330200" lvl="3" marL="182880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SzPts val="1600"/>
              <a:buChar char="🖉"/>
              <a:defRPr sz="1600"/>
            </a:lvl4pPr>
            <a:lvl5pPr indent="-330200" lvl="4" marL="228600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SzPts val="1600"/>
              <a:buFont typeface="Comic Sans MS"/>
              <a:buChar char="–"/>
              <a:defRPr sz="1600"/>
            </a:lvl5pPr>
            <a:lvl6pPr indent="-330200" lvl="5" marL="274320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SzPts val="1600"/>
              <a:buFont typeface="Comic Sans MS"/>
              <a:buChar char="–"/>
              <a:defRPr sz="1600"/>
            </a:lvl6pPr>
            <a:lvl7pPr indent="-330200" lvl="6" marL="320040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SzPts val="1600"/>
              <a:buFont typeface="Comic Sans MS"/>
              <a:buChar char="–"/>
              <a:defRPr sz="1600"/>
            </a:lvl7pPr>
            <a:lvl8pPr indent="-330200" lvl="7" marL="365760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SzPts val="1600"/>
              <a:buFont typeface="Comic Sans MS"/>
              <a:buChar char="–"/>
              <a:defRPr sz="1600"/>
            </a:lvl8pPr>
            <a:lvl9pPr indent="-330200" lvl="8" marL="411480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SzPts val="1600"/>
              <a:buFont typeface="Comic Sans MS"/>
              <a:buChar char="–"/>
              <a:defRPr sz="1600"/>
            </a:lvl9pPr>
          </a:lstStyle>
          <a:p/>
        </p:txBody>
      </p:sp>
      <p:sp>
        <p:nvSpPr>
          <p:cNvPr id="36" name="Google Shape;36;p55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6025" lIns="92075" spcFirstLastPara="1" rIns="92075" wrap="square" tIns="46025">
            <a:noAutofit/>
          </a:bodyPr>
          <a:lstStyle>
            <a:lvl1pPr indent="-228600" lvl="0" marL="457200" algn="l">
              <a:lnSpc>
                <a:spcPct val="108333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sz="2400"/>
            </a:lvl1pPr>
            <a:lvl2pPr indent="-228600" lvl="1" marL="9144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1" sz="2000"/>
            </a:lvl2pPr>
            <a:lvl3pPr indent="-228600" lvl="2" marL="1371600" algn="l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SzPts val="1440"/>
              <a:buFont typeface="Comic Sans MS"/>
              <a:buNone/>
              <a:defRPr b="1" sz="1800"/>
            </a:lvl3pPr>
            <a:lvl4pPr indent="-228600" lvl="3" marL="182880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SzPts val="1600"/>
              <a:buFont typeface="Comic Sans MS"/>
              <a:buNone/>
              <a:defRPr b="1" sz="1600"/>
            </a:lvl5pPr>
            <a:lvl6pPr indent="-228600" lvl="5" marL="274320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SzPts val="1600"/>
              <a:buFont typeface="Comic Sans MS"/>
              <a:buNone/>
              <a:defRPr b="1" sz="1600"/>
            </a:lvl6pPr>
            <a:lvl7pPr indent="-228600" lvl="6" marL="320040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SzPts val="1600"/>
              <a:buFont typeface="Comic Sans MS"/>
              <a:buNone/>
              <a:defRPr b="1" sz="1600"/>
            </a:lvl7pPr>
            <a:lvl8pPr indent="-228600" lvl="7" marL="365760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SzPts val="1600"/>
              <a:buFont typeface="Comic Sans MS"/>
              <a:buNone/>
              <a:defRPr b="1" sz="1600"/>
            </a:lvl8pPr>
            <a:lvl9pPr indent="-228600" lvl="8" marL="411480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SzPts val="1600"/>
              <a:buFont typeface="Comic Sans MS"/>
              <a:buNone/>
              <a:defRPr b="1" sz="1600"/>
            </a:lvl9pPr>
          </a:lstStyle>
          <a:p/>
        </p:txBody>
      </p:sp>
      <p:sp>
        <p:nvSpPr>
          <p:cNvPr id="37" name="Google Shape;37;p55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>
            <a:lvl1pPr indent="-228600" lvl="0" marL="457200" algn="l">
              <a:lnSpc>
                <a:spcPct val="10833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1pPr>
            <a:lvl2pPr indent="-292100" lvl="1" marL="9144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2000"/>
            </a:lvl2pPr>
            <a:lvl3pPr indent="-320039" lvl="2" marL="1371600" algn="l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SzPts val="1440"/>
              <a:buFont typeface="Comic Sans MS"/>
              <a:buChar char="–"/>
              <a:defRPr sz="1800"/>
            </a:lvl3pPr>
            <a:lvl4pPr indent="-330200" lvl="3" marL="182880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SzPts val="1600"/>
              <a:buChar char="🖉"/>
              <a:defRPr sz="1600"/>
            </a:lvl4pPr>
            <a:lvl5pPr indent="-330200" lvl="4" marL="228600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SzPts val="1600"/>
              <a:buFont typeface="Comic Sans MS"/>
              <a:buChar char="–"/>
              <a:defRPr sz="1600"/>
            </a:lvl5pPr>
            <a:lvl6pPr indent="-330200" lvl="5" marL="274320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SzPts val="1600"/>
              <a:buFont typeface="Comic Sans MS"/>
              <a:buChar char="–"/>
              <a:defRPr sz="1600"/>
            </a:lvl6pPr>
            <a:lvl7pPr indent="-330200" lvl="6" marL="320040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SzPts val="1600"/>
              <a:buFont typeface="Comic Sans MS"/>
              <a:buChar char="–"/>
              <a:defRPr sz="1600"/>
            </a:lvl7pPr>
            <a:lvl8pPr indent="-330200" lvl="7" marL="365760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SzPts val="1600"/>
              <a:buFont typeface="Comic Sans MS"/>
              <a:buChar char="–"/>
              <a:defRPr sz="1600"/>
            </a:lvl8pPr>
            <a:lvl9pPr indent="-330200" lvl="8" marL="411480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SzPts val="1600"/>
              <a:buFont typeface="Comic Sans MS"/>
              <a:buChar char="–"/>
              <a:defRPr sz="1600"/>
            </a:lvl9pPr>
          </a:lstStyle>
          <a:p/>
        </p:txBody>
      </p:sp>
      <p:sp>
        <p:nvSpPr>
          <p:cNvPr id="38" name="Google Shape;38;p55"/>
          <p:cNvSpPr txBox="1"/>
          <p:nvPr>
            <p:ph idx="12" type="sldNum"/>
          </p:nvPr>
        </p:nvSpPr>
        <p:spPr>
          <a:xfrm>
            <a:off x="7239000" y="6629400"/>
            <a:ext cx="19050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6"/>
          <p:cNvSpPr txBox="1"/>
          <p:nvPr>
            <p:ph type="title"/>
          </p:nvPr>
        </p:nvSpPr>
        <p:spPr>
          <a:xfrm>
            <a:off x="485860" y="203538"/>
            <a:ext cx="7867548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>
            <a:lvl1pPr lv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56"/>
          <p:cNvSpPr txBox="1"/>
          <p:nvPr>
            <p:ph idx="12" type="sldNum"/>
          </p:nvPr>
        </p:nvSpPr>
        <p:spPr>
          <a:xfrm>
            <a:off x="7239000" y="6629400"/>
            <a:ext cx="19050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57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6025" lIns="92075" spcFirstLastPara="1" rIns="92075" wrap="square" tIns="46025">
            <a:noAutofit/>
          </a:bodyPr>
          <a:lstStyle>
            <a:lvl1pPr lv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57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>
            <a:lvl1pPr indent="-228600" lvl="0" marL="457200" algn="l">
              <a:lnSpc>
                <a:spcPct val="8125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/>
            </a:lvl1pPr>
            <a:lvl2pPr indent="-317500" lvl="1" marL="914400" algn="l">
              <a:lnSpc>
                <a:spcPct val="92857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800"/>
            </a:lvl2pPr>
            <a:lvl3pPr indent="-350519" lvl="2" marL="1371600" algn="l">
              <a:lnSpc>
                <a:spcPct val="108333"/>
              </a:lnSpc>
              <a:spcBef>
                <a:spcPts val="0"/>
              </a:spcBef>
              <a:spcAft>
                <a:spcPts val="0"/>
              </a:spcAft>
              <a:buSzPts val="1920"/>
              <a:buFont typeface="Comic Sans MS"/>
              <a:buChar char="–"/>
              <a:defRPr sz="2400"/>
            </a:lvl3pPr>
            <a:lvl4pPr indent="-355600" lvl="3" marL="18288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000"/>
              <a:buChar char="🖉"/>
              <a:defRPr sz="2000"/>
            </a:lvl4pPr>
            <a:lvl5pPr indent="-355600" lvl="4" marL="22860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omic Sans MS"/>
              <a:buChar char="–"/>
              <a:defRPr sz="2000"/>
            </a:lvl5pPr>
            <a:lvl6pPr indent="-355600" lvl="5" marL="2743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omic Sans MS"/>
              <a:buChar char="–"/>
              <a:defRPr sz="2000"/>
            </a:lvl6pPr>
            <a:lvl7pPr indent="-355600" lvl="6" marL="32004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omic Sans MS"/>
              <a:buChar char="–"/>
              <a:defRPr sz="2000"/>
            </a:lvl7pPr>
            <a:lvl8pPr indent="-355600" lvl="7" marL="36576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omic Sans MS"/>
              <a:buChar char="–"/>
              <a:defRPr sz="2000"/>
            </a:lvl8pPr>
            <a:lvl9pPr indent="-355600" lvl="8" marL="41148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omic Sans MS"/>
              <a:buChar char="–"/>
              <a:defRPr sz="2000"/>
            </a:lvl9pPr>
          </a:lstStyle>
          <a:p/>
        </p:txBody>
      </p:sp>
      <p:sp>
        <p:nvSpPr>
          <p:cNvPr id="45" name="Google Shape;45;p57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>
            <a:lvl1pPr indent="-228600" lvl="0" marL="457200" algn="l">
              <a:lnSpc>
                <a:spcPct val="185714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1400"/>
            </a:lvl1pPr>
            <a:lvl2pPr indent="-228600" lvl="1" marL="914400" algn="l">
              <a:lnSpc>
                <a:spcPct val="216666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1200"/>
            </a:lvl2pPr>
            <a:lvl3pPr indent="-228600" lvl="2" marL="137160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SzPts val="800"/>
              <a:buFont typeface="Comic Sans MS"/>
              <a:buNone/>
              <a:defRPr sz="1000"/>
            </a:lvl3pPr>
            <a:lvl4pPr indent="-228600" lvl="3" marL="1828800" algn="l">
              <a:lnSpc>
                <a:spcPct val="288888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indent="-228600" lvl="4" marL="2286000" algn="l">
              <a:lnSpc>
                <a:spcPct val="288888"/>
              </a:lnSpc>
              <a:spcBef>
                <a:spcPts val="0"/>
              </a:spcBef>
              <a:spcAft>
                <a:spcPts val="0"/>
              </a:spcAft>
              <a:buSzPts val="900"/>
              <a:buFont typeface="Comic Sans MS"/>
              <a:buNone/>
              <a:defRPr sz="900"/>
            </a:lvl5pPr>
            <a:lvl6pPr indent="-228600" lvl="5" marL="2743200" algn="l">
              <a:lnSpc>
                <a:spcPct val="288888"/>
              </a:lnSpc>
              <a:spcBef>
                <a:spcPts val="0"/>
              </a:spcBef>
              <a:spcAft>
                <a:spcPts val="0"/>
              </a:spcAft>
              <a:buSzPts val="900"/>
              <a:buFont typeface="Comic Sans MS"/>
              <a:buNone/>
              <a:defRPr sz="900"/>
            </a:lvl6pPr>
            <a:lvl7pPr indent="-228600" lvl="6" marL="3200400" algn="l">
              <a:lnSpc>
                <a:spcPct val="288888"/>
              </a:lnSpc>
              <a:spcBef>
                <a:spcPts val="0"/>
              </a:spcBef>
              <a:spcAft>
                <a:spcPts val="0"/>
              </a:spcAft>
              <a:buSzPts val="900"/>
              <a:buFont typeface="Comic Sans MS"/>
              <a:buNone/>
              <a:defRPr sz="900"/>
            </a:lvl7pPr>
            <a:lvl8pPr indent="-228600" lvl="7" marL="3657600" algn="l">
              <a:lnSpc>
                <a:spcPct val="288888"/>
              </a:lnSpc>
              <a:spcBef>
                <a:spcPts val="0"/>
              </a:spcBef>
              <a:spcAft>
                <a:spcPts val="0"/>
              </a:spcAft>
              <a:buSzPts val="900"/>
              <a:buFont typeface="Comic Sans MS"/>
              <a:buNone/>
              <a:defRPr sz="900"/>
            </a:lvl8pPr>
            <a:lvl9pPr indent="-228600" lvl="8" marL="4114800" algn="l">
              <a:lnSpc>
                <a:spcPct val="288888"/>
              </a:lnSpc>
              <a:spcBef>
                <a:spcPts val="0"/>
              </a:spcBef>
              <a:spcAft>
                <a:spcPts val="0"/>
              </a:spcAft>
              <a:buSzPts val="900"/>
              <a:buFont typeface="Comic Sans MS"/>
              <a:buNone/>
              <a:defRPr sz="900"/>
            </a:lvl9pPr>
          </a:lstStyle>
          <a:p/>
        </p:txBody>
      </p:sp>
      <p:sp>
        <p:nvSpPr>
          <p:cNvPr id="46" name="Google Shape;46;p57"/>
          <p:cNvSpPr txBox="1"/>
          <p:nvPr>
            <p:ph idx="12" type="sldNum"/>
          </p:nvPr>
        </p:nvSpPr>
        <p:spPr>
          <a:xfrm>
            <a:off x="7239000" y="6629400"/>
            <a:ext cx="19050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58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6025" lIns="92075" spcFirstLastPara="1" rIns="92075" wrap="square" tIns="46025">
            <a:noAutofit/>
          </a:bodyPr>
          <a:lstStyle>
            <a:lvl1pPr lv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58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50" name="Google Shape;50;p58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>
            <a:lvl1pPr indent="-228600" lvl="0" marL="457200" algn="l">
              <a:lnSpc>
                <a:spcPct val="185714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1400"/>
            </a:lvl1pPr>
            <a:lvl2pPr indent="-228600" lvl="1" marL="914400" algn="l">
              <a:lnSpc>
                <a:spcPct val="216666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1200"/>
            </a:lvl2pPr>
            <a:lvl3pPr indent="-228600" lvl="2" marL="137160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SzPts val="800"/>
              <a:buFont typeface="Comic Sans MS"/>
              <a:buNone/>
              <a:defRPr sz="1000"/>
            </a:lvl3pPr>
            <a:lvl4pPr indent="-228600" lvl="3" marL="1828800" algn="l">
              <a:lnSpc>
                <a:spcPct val="288888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indent="-228600" lvl="4" marL="2286000" algn="l">
              <a:lnSpc>
                <a:spcPct val="288888"/>
              </a:lnSpc>
              <a:spcBef>
                <a:spcPts val="0"/>
              </a:spcBef>
              <a:spcAft>
                <a:spcPts val="0"/>
              </a:spcAft>
              <a:buSzPts val="900"/>
              <a:buFont typeface="Comic Sans MS"/>
              <a:buNone/>
              <a:defRPr sz="900"/>
            </a:lvl5pPr>
            <a:lvl6pPr indent="-228600" lvl="5" marL="2743200" algn="l">
              <a:lnSpc>
                <a:spcPct val="288888"/>
              </a:lnSpc>
              <a:spcBef>
                <a:spcPts val="0"/>
              </a:spcBef>
              <a:spcAft>
                <a:spcPts val="0"/>
              </a:spcAft>
              <a:buSzPts val="900"/>
              <a:buFont typeface="Comic Sans MS"/>
              <a:buNone/>
              <a:defRPr sz="900"/>
            </a:lvl6pPr>
            <a:lvl7pPr indent="-228600" lvl="6" marL="3200400" algn="l">
              <a:lnSpc>
                <a:spcPct val="288888"/>
              </a:lnSpc>
              <a:spcBef>
                <a:spcPts val="0"/>
              </a:spcBef>
              <a:spcAft>
                <a:spcPts val="0"/>
              </a:spcAft>
              <a:buSzPts val="900"/>
              <a:buFont typeface="Comic Sans MS"/>
              <a:buNone/>
              <a:defRPr sz="900"/>
            </a:lvl7pPr>
            <a:lvl8pPr indent="-228600" lvl="7" marL="3657600" algn="l">
              <a:lnSpc>
                <a:spcPct val="288888"/>
              </a:lnSpc>
              <a:spcBef>
                <a:spcPts val="0"/>
              </a:spcBef>
              <a:spcAft>
                <a:spcPts val="0"/>
              </a:spcAft>
              <a:buSzPts val="900"/>
              <a:buFont typeface="Comic Sans MS"/>
              <a:buNone/>
              <a:defRPr sz="900"/>
            </a:lvl8pPr>
            <a:lvl9pPr indent="-228600" lvl="8" marL="4114800" algn="l">
              <a:lnSpc>
                <a:spcPct val="288888"/>
              </a:lnSpc>
              <a:spcBef>
                <a:spcPts val="0"/>
              </a:spcBef>
              <a:spcAft>
                <a:spcPts val="0"/>
              </a:spcAft>
              <a:buSzPts val="900"/>
              <a:buFont typeface="Comic Sans MS"/>
              <a:buNone/>
              <a:defRPr sz="900"/>
            </a:lvl9pPr>
          </a:lstStyle>
          <a:p/>
        </p:txBody>
      </p:sp>
      <p:sp>
        <p:nvSpPr>
          <p:cNvPr id="51" name="Google Shape;51;p58"/>
          <p:cNvSpPr txBox="1"/>
          <p:nvPr>
            <p:ph idx="12" type="sldNum"/>
          </p:nvPr>
        </p:nvSpPr>
        <p:spPr>
          <a:xfrm>
            <a:off x="7239000" y="6629400"/>
            <a:ext cx="19050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9"/>
          <p:cNvSpPr txBox="1"/>
          <p:nvPr>
            <p:ph type="title"/>
          </p:nvPr>
        </p:nvSpPr>
        <p:spPr>
          <a:xfrm>
            <a:off x="485860" y="203538"/>
            <a:ext cx="7867548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>
            <a:lvl1pPr lvl="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hlink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2pPr>
            <a:lvl3pPr lvl="2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hlink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3pPr>
            <a:lvl4pPr lvl="3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hlink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4pPr>
            <a:lvl5pPr lvl="4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hlink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5pPr>
            <a:lvl6pPr lvl="5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hlink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6pPr>
            <a:lvl7pPr lvl="6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hlink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7pPr>
            <a:lvl8pPr lvl="7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hlink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8pPr>
            <a:lvl9pPr lvl="8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chemeClr val="hlink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9pPr>
          </a:lstStyle>
          <a:p/>
        </p:txBody>
      </p:sp>
      <p:sp>
        <p:nvSpPr>
          <p:cNvPr id="11" name="Google Shape;11;p49"/>
          <p:cNvSpPr txBox="1"/>
          <p:nvPr>
            <p:ph idx="1" type="body"/>
          </p:nvPr>
        </p:nvSpPr>
        <p:spPr>
          <a:xfrm>
            <a:off x="609600" y="914400"/>
            <a:ext cx="7848600" cy="54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>
            <a:lvl1pPr indent="-228600" lvl="0" marL="457200" marR="0" rtl="0" algn="l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3399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  <a:lvl2pPr indent="-285750" lvl="1" marL="914400" marR="0" rtl="0" algn="l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2pPr>
            <a:lvl3pPr indent="-320039" lvl="2" marL="1371600" marR="0" rtl="0" algn="l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Comic Sans MS"/>
              <a:buChar char="–"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3pPr>
            <a:lvl4pPr indent="-342900" lvl="3" marL="1828800" marR="0" rtl="0" algn="l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🖉"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4pPr>
            <a:lvl5pPr indent="-342900" lvl="4" marL="2286000" marR="0" rtl="0" algn="l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mic Sans MS"/>
              <a:buChar char="–"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5pPr>
            <a:lvl6pPr indent="-342900" lvl="5" marL="2743200" marR="0" rtl="0" algn="l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mic Sans MS"/>
              <a:buChar char="–"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6pPr>
            <a:lvl7pPr indent="-342900" lvl="6" marL="3200400" marR="0" rtl="0" algn="l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mic Sans MS"/>
              <a:buChar char="–"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7pPr>
            <a:lvl8pPr indent="-342900" lvl="7" marL="3657600" marR="0" rtl="0" algn="l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mic Sans MS"/>
              <a:buChar char="–"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8pPr>
            <a:lvl9pPr indent="-342900" lvl="8" marL="4114800" marR="0" rtl="0" algn="l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mic Sans MS"/>
              <a:buChar char="–"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9pPr>
          </a:lstStyle>
          <a:p/>
        </p:txBody>
      </p:sp>
      <p:cxnSp>
        <p:nvCxnSpPr>
          <p:cNvPr id="12" name="Google Shape;12;p49"/>
          <p:cNvCxnSpPr/>
          <p:nvPr/>
        </p:nvCxnSpPr>
        <p:spPr>
          <a:xfrm flipH="1" rot="10800000">
            <a:off x="596672" y="596626"/>
            <a:ext cx="7841976" cy="17047"/>
          </a:xfrm>
          <a:prstGeom prst="straightConnector1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49"/>
          <p:cNvSpPr txBox="1"/>
          <p:nvPr/>
        </p:nvSpPr>
        <p:spPr>
          <a:xfrm>
            <a:off x="391160" y="6531196"/>
            <a:ext cx="7962248" cy="194724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Intro to CS / RUNI / lecture 4-2                                                                                                                                                                 slide </a:t>
            </a:r>
            <a:fld id="{00000000-1234-1234-1234-123412341234}" type="slidenum">
              <a:rPr b="0" i="0" lang="en-US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r>
              <a:rPr b="0" i="0" lang="en-US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jpg"/><Relationship Id="rId4" Type="http://schemas.openxmlformats.org/officeDocument/2006/relationships/image" Target="../media/image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.jpg"/><Relationship Id="rId4" Type="http://schemas.openxmlformats.org/officeDocument/2006/relationships/image" Target="../media/image5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1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1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1.jpg"/><Relationship Id="rId4" Type="http://schemas.openxmlformats.org/officeDocument/2006/relationships/hyperlink" Target="about:blank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1.jpg"/><Relationship Id="rId4" Type="http://schemas.openxmlformats.org/officeDocument/2006/relationships/hyperlink" Target="about:blank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1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0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3.png"/><Relationship Id="rId4" Type="http://schemas.openxmlformats.org/officeDocument/2006/relationships/hyperlink" Target="https://www.datamation.com/entdev/article.php/616221/How-We-Learned-to-Cheat-at-Online-Poker-A-Study-in-Software-Security.htm" TargetMode="Externa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.jpg"/><Relationship Id="rId4" Type="http://schemas.openxmlformats.org/officeDocument/2006/relationships/image" Target="../media/image19.png"/><Relationship Id="rId5" Type="http://schemas.openxmlformats.org/officeDocument/2006/relationships/image" Target="../media/image2.png"/><Relationship Id="rId6" Type="http://schemas.openxmlformats.org/officeDocument/2006/relationships/image" Target="../media/image1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jpg"/><Relationship Id="rId4" Type="http://schemas.openxmlformats.org/officeDocument/2006/relationships/image" Target="../media/image19.png"/><Relationship Id="rId5" Type="http://schemas.openxmlformats.org/officeDocument/2006/relationships/image" Target="../media/image2.png"/><Relationship Id="rId6" Type="http://schemas.openxmlformats.org/officeDocument/2006/relationships/image" Target="../media/image1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9.png"/><Relationship Id="rId4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PENOAM" id="68" name="Google Shape;68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165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"/>
          <p:cNvSpPr/>
          <p:nvPr/>
        </p:nvSpPr>
        <p:spPr>
          <a:xfrm>
            <a:off x="1447800" y="1752600"/>
            <a:ext cx="61722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73737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Lecture 4-2</a:t>
            </a:r>
            <a:endParaRPr b="0" i="0" sz="2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0" name="Google Shape;70;p1"/>
          <p:cNvSpPr txBox="1"/>
          <p:nvPr/>
        </p:nvSpPr>
        <p:spPr>
          <a:xfrm>
            <a:off x="1664169" y="2177909"/>
            <a:ext cx="557366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Arrays, Part II</a:t>
            </a:r>
            <a:endParaRPr/>
          </a:p>
        </p:txBody>
      </p:sp>
      <p:sp>
        <p:nvSpPr>
          <p:cNvPr id="71" name="Google Shape;71;p1"/>
          <p:cNvSpPr txBox="1"/>
          <p:nvPr/>
        </p:nvSpPr>
        <p:spPr>
          <a:xfrm>
            <a:off x="2326642" y="2811358"/>
            <a:ext cx="4414515" cy="8617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How Java Manages Arrays and Strings:</a:t>
            </a:r>
            <a:endParaRPr/>
          </a:p>
          <a:p>
            <a:pPr indent="0" lvl="0" marL="0" marR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Low-Level Perspective</a:t>
            </a:r>
            <a:endParaRPr/>
          </a:p>
        </p:txBody>
      </p:sp>
      <p:pic>
        <p:nvPicPr>
          <p:cNvPr descr="Technician Woman Working in Auto Stock Footage Video (100% Royalty-free)  9152981 | Shutterstock" id="72" name="Google Shape;72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68639" y="3867504"/>
            <a:ext cx="4414515" cy="2486996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"/>
          <p:cNvSpPr/>
          <p:nvPr/>
        </p:nvSpPr>
        <p:spPr>
          <a:xfrm>
            <a:off x="152400" y="76200"/>
            <a:ext cx="2895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Introduction to Computer Science</a:t>
            </a:r>
            <a:endParaRPr/>
          </a:p>
          <a:p>
            <a:pPr indent="0" lvl="0" marL="0" marR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Reichman University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9"/>
          <p:cNvSpPr/>
          <p:nvPr/>
        </p:nvSpPr>
        <p:spPr>
          <a:xfrm>
            <a:off x="279104" y="660738"/>
            <a:ext cx="6739882" cy="6043348"/>
          </a:xfrm>
          <a:prstGeom prst="rect">
            <a:avLst/>
          </a:prstGeom>
          <a:solidFill>
            <a:schemeClr val="lt1"/>
          </a:solidFill>
          <a:ln cap="flat" cmpd="sng" w="1587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2745"/>
              </a:srgbClr>
            </a:outerShdw>
          </a:effectLst>
        </p:spPr>
        <p:txBody>
          <a:bodyPr anchorCtr="0" anchor="t" bIns="0" lIns="108000" spcFirstLastPara="1" rIns="0" wrap="square" tIns="108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public class CCExperiment {</a:t>
            </a:r>
            <a:endParaRPr/>
          </a:p>
          <a:p>
            <a:pPr indent="0" lvl="0" marL="0" marR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public static void main(String[] args) {</a:t>
            </a:r>
            <a:endParaRPr/>
          </a:p>
          <a:p>
            <a:pPr indent="0" lvl="0" marL="0" marR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final int N = Integer.parseInt(args[0]);  </a:t>
            </a:r>
            <a:r>
              <a:rPr lang="en-US" sz="1000">
                <a:solidFill>
                  <a:srgbClr val="0066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// number of values (“final”: cannot be mutated)</a:t>
            </a:r>
            <a:endParaRPr/>
          </a:p>
          <a:p>
            <a:pPr indent="0" lvl="0" marL="0" marR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final </a:t>
            </a:r>
            <a:r>
              <a:rPr lang="en-US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int T = Integer.parseInt(args[1]);  </a:t>
            </a:r>
            <a:r>
              <a:rPr lang="en-US" sz="1000">
                <a:solidFill>
                  <a:srgbClr val="0066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// number of trials</a:t>
            </a:r>
            <a:endParaRPr/>
          </a:p>
          <a:p>
            <a:pPr indent="0" lvl="0" marL="0" marR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en-US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double sum = 0;</a:t>
            </a:r>
            <a:endParaRPr/>
          </a:p>
          <a:p>
            <a:pPr indent="0" lvl="0" marL="0" marR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for (int t = 0; t &lt; T; t++) {</a:t>
            </a:r>
            <a:endParaRPr/>
          </a:p>
          <a:p>
            <a:pPr indent="0" lvl="0" marL="0" marR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sum = sum + couponCollector(N);</a:t>
            </a:r>
            <a:endParaRPr/>
          </a:p>
          <a:p>
            <a:pPr indent="0" lvl="0" marL="0" marR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}</a:t>
            </a:r>
            <a:endParaRPr/>
          </a:p>
          <a:p>
            <a:pPr indent="0" lvl="0" marL="0" marR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System.out.println("Average number of trials to obtain " + N + " values: " + sum / T );</a:t>
            </a:r>
            <a:endParaRPr/>
          </a:p>
          <a:p>
            <a:pPr indent="0" lvl="0" marL="0" marR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}</a:t>
            </a:r>
            <a:endParaRPr/>
          </a:p>
          <a:p>
            <a:pPr indent="0" lvl="0" marL="0" marR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US" sz="1000">
                <a:solidFill>
                  <a:srgbClr val="0066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// Computes how many times you have to draw random integers between 0 and </a:t>
            </a:r>
            <a:r>
              <a:rPr i="1" lang="en-US" sz="1000">
                <a:solidFill>
                  <a:srgbClr val="0066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rPr lang="en-US" sz="1000">
                <a:solidFill>
                  <a:srgbClr val="0066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-1 until every integer has been drawn</a:t>
            </a:r>
            <a:endParaRPr/>
          </a:p>
          <a:p>
            <a:pPr indent="0" lvl="0" marL="0" marR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   public static int couponCollector(int N) {</a:t>
            </a:r>
            <a:endParaRPr/>
          </a:p>
          <a:p>
            <a:pPr indent="0" lvl="0" marL="0" marR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int count = 0;     </a:t>
            </a:r>
            <a:r>
              <a:rPr lang="en-US" sz="1000">
                <a:solidFill>
                  <a:srgbClr val="0066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// number of values drawn so far</a:t>
            </a:r>
            <a:endParaRPr/>
          </a:p>
          <a:p>
            <a:pPr indent="0" lvl="0" marL="0" marR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int nDistinct = 0; </a:t>
            </a:r>
            <a:r>
              <a:rPr lang="en-US" sz="1000">
                <a:solidFill>
                  <a:srgbClr val="0066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// number of distinct values drawn so far</a:t>
            </a:r>
            <a:endParaRPr sz="10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boolean[] found = new boolean[N];</a:t>
            </a:r>
            <a:endParaRPr/>
          </a:p>
          <a:p>
            <a:pPr indent="0" lvl="0" marL="0" marR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for (int i=0; i&lt;N; i++) found[i] = false;</a:t>
            </a:r>
            <a:endParaRPr/>
          </a:p>
          <a:p>
            <a:pPr indent="0" lvl="0" marL="0" marR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en-US" sz="1000">
                <a:solidFill>
                  <a:srgbClr val="0066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// Runs the simulation</a:t>
            </a:r>
            <a:endParaRPr/>
          </a:p>
          <a:p>
            <a:pPr indent="0" lvl="0" marL="0" marR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while (nDistinct &lt; N) {</a:t>
            </a:r>
            <a:endParaRPr/>
          </a:p>
          <a:p>
            <a:pPr indent="0" lvl="0" marL="0" marR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 </a:t>
            </a:r>
            <a:r>
              <a:rPr lang="en-US" sz="1000">
                <a:solidFill>
                  <a:srgbClr val="0066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// Draws a random integer between 0 and N-1 and updates</a:t>
            </a:r>
            <a:br>
              <a:rPr lang="en-US" sz="1000">
                <a:solidFill>
                  <a:srgbClr val="0066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1000">
                <a:solidFill>
                  <a:srgbClr val="0066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        //  the relevant counters</a:t>
            </a:r>
            <a:endParaRPr/>
          </a:p>
          <a:p>
            <a:pPr indent="0" lvl="0" marL="0" marR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 int val = (int) (Math.random() * N);</a:t>
            </a:r>
            <a:endParaRPr/>
          </a:p>
          <a:p>
            <a:pPr indent="0" lvl="0" marL="0" marR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 count++;</a:t>
            </a:r>
            <a:endParaRPr/>
          </a:p>
          <a:p>
            <a:pPr indent="0" lvl="0" marL="0" marR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 if (!found[val]) {</a:t>
            </a:r>
            <a:endParaRPr/>
          </a:p>
          <a:p>
            <a:pPr indent="0" lvl="0" marL="0" marR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     nDistinct++;</a:t>
            </a:r>
            <a:endParaRPr/>
          </a:p>
          <a:p>
            <a:pPr indent="0" lvl="0" marL="0" marR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     found[val] = true;</a:t>
            </a:r>
            <a:endParaRPr/>
          </a:p>
          <a:p>
            <a:pPr indent="0" lvl="0" marL="0" marR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 }</a:t>
            </a:r>
            <a:endParaRPr/>
          </a:p>
          <a:p>
            <a:pPr indent="0" lvl="0" marL="0" marR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}</a:t>
            </a:r>
            <a:endParaRPr/>
          </a:p>
          <a:p>
            <a:pPr indent="0" lvl="0" marL="0" marR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en-US" sz="1000">
                <a:solidFill>
                  <a:srgbClr val="0066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// All the values between 0 and N-1 have been collected</a:t>
            </a:r>
            <a:endParaRPr/>
          </a:p>
          <a:p>
            <a:pPr indent="0" lvl="0" marL="0" marR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en-US" sz="10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return count;</a:t>
            </a:r>
            <a:endParaRPr/>
          </a:p>
          <a:p>
            <a:pPr indent="0" lvl="0" marL="0" marR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0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4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25" name="Google Shape;225;p29"/>
          <p:cNvSpPr txBox="1"/>
          <p:nvPr>
            <p:ph type="title"/>
          </p:nvPr>
        </p:nvSpPr>
        <p:spPr>
          <a:xfrm>
            <a:off x="485860" y="203538"/>
            <a:ext cx="7867548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Coupon collector: Experiment</a:t>
            </a:r>
            <a:endParaRPr/>
          </a:p>
        </p:txBody>
      </p:sp>
      <p:sp>
        <p:nvSpPr>
          <p:cNvPr id="226" name="Google Shape;226;p29"/>
          <p:cNvSpPr/>
          <p:nvPr/>
        </p:nvSpPr>
        <p:spPr>
          <a:xfrm>
            <a:off x="4548754" y="3185921"/>
            <a:ext cx="4365276" cy="2923843"/>
          </a:xfrm>
          <a:prstGeom prst="rect">
            <a:avLst/>
          </a:prstGeom>
          <a:solidFill>
            <a:schemeClr val="lt1"/>
          </a:solidFill>
          <a:ln cap="flat" cmpd="sng" w="1587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2745"/>
              </a:srgbClr>
            </a:outerShdw>
          </a:effectLst>
        </p:spPr>
        <p:txBody>
          <a:bodyPr anchorCtr="0" anchor="t" bIns="0" lIns="108000" spcFirstLastPara="1" rIns="0" wrap="square" tIns="936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% java CCExperiment 2 10  </a:t>
            </a:r>
            <a:r>
              <a:rPr lang="en-US" sz="1000">
                <a:solidFill>
                  <a:srgbClr val="008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// 10 = number of trials</a:t>
            </a:r>
            <a:endParaRPr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Average number of trials to obtain 2 values: 2.8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% java CCExperiment 2 10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Average number of trials to obtain 2 values: 5.1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% java CCExperiment 2 10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Average number of trials to obtain 2 values: 4.0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% java CCExperiment 2 1000000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Average number of trials to obtain 2 values: 2.998388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% java CCExperiment 2 1000000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Average number of trials to obtain 2 values: 3.002255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% java CCExperiment 2 1000000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Average number of trials to obtain 2 values: 2.997449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1"/>
          <p:cNvSpPr txBox="1"/>
          <p:nvPr>
            <p:ph type="title"/>
          </p:nvPr>
        </p:nvSpPr>
        <p:spPr>
          <a:xfrm>
            <a:off x="485860" y="203538"/>
            <a:ext cx="7867548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Prime numbers</a:t>
            </a:r>
            <a:endParaRPr/>
          </a:p>
        </p:txBody>
      </p:sp>
      <p:sp>
        <p:nvSpPr>
          <p:cNvPr id="233" name="Google Shape;233;p31"/>
          <p:cNvSpPr txBox="1"/>
          <p:nvPr>
            <p:ph idx="1" type="body"/>
          </p:nvPr>
        </p:nvSpPr>
        <p:spPr>
          <a:xfrm>
            <a:off x="609600" y="679945"/>
            <a:ext cx="7848600" cy="1390155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0" lvl="0" marL="0" rtl="0" algn="l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Prime:</a:t>
            </a: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an integer &gt; 1 whose only divisors (aka </a:t>
            </a:r>
            <a:r>
              <a:rPr i="1"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factors</a:t>
            </a: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are 1 and itself.</a:t>
            </a:r>
            <a:endParaRPr/>
          </a:p>
          <a:p>
            <a:pPr indent="0" lvl="0" marL="0" rtl="0" algn="l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2, 3, 5, 7, 11, 13, 17, ..., 1013, ..., 2398120761, ..., ?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44444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44444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4" name="Google Shape;234;p31"/>
          <p:cNvSpPr txBox="1"/>
          <p:nvPr/>
        </p:nvSpPr>
        <p:spPr>
          <a:xfrm>
            <a:off x="647700" y="2179935"/>
            <a:ext cx="8191500" cy="12311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October 12, 2024</a:t>
            </a:r>
            <a:endParaRPr/>
          </a:p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Luke Durant finds the largest known prime number:   </a:t>
            </a:r>
            <a:r>
              <a:rPr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2¹³⁶²⁷⁹⁸⁴¹ − 1</a:t>
            </a: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</a:t>
            </a:r>
            <a:endParaRPr/>
          </a:p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(a number that has 41,024,320 digits). Spent $2M on the project.</a:t>
            </a:r>
            <a:endParaRPr/>
          </a:p>
        </p:txBody>
      </p:sp>
      <p:pic>
        <p:nvPicPr>
          <p:cNvPr descr="The Man Who Found the World's Biggest Prime - Numberphile" id="235" name="Google Shape;235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78050" y="3883619"/>
            <a:ext cx="3435350" cy="19409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2"/>
          <p:cNvSpPr txBox="1"/>
          <p:nvPr>
            <p:ph type="title"/>
          </p:nvPr>
        </p:nvSpPr>
        <p:spPr>
          <a:xfrm>
            <a:off x="485860" y="203538"/>
            <a:ext cx="7867548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thinning of the primes</a:t>
            </a:r>
            <a:endParaRPr/>
          </a:p>
        </p:txBody>
      </p:sp>
      <p:sp>
        <p:nvSpPr>
          <p:cNvPr id="242" name="Google Shape;242;p32"/>
          <p:cNvSpPr txBox="1"/>
          <p:nvPr>
            <p:ph idx="1" type="body"/>
          </p:nvPr>
        </p:nvSpPr>
        <p:spPr>
          <a:xfrm>
            <a:off x="609600" y="679944"/>
            <a:ext cx="7848600" cy="4722441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0" lvl="0" marL="0" rtl="0" algn="l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Prime:</a:t>
            </a: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an integer &gt; 1 whose only divisors (aka </a:t>
            </a:r>
            <a:r>
              <a:rPr i="1"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factors</a:t>
            </a: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are 1 and itself.</a:t>
            </a:r>
            <a:endParaRPr/>
          </a:p>
          <a:p>
            <a:pPr indent="0" lvl="0" marL="0" rtl="0" algn="l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thinning of the primes</a:t>
            </a:r>
            <a:endParaRPr/>
          </a:p>
          <a:p>
            <a:pPr indent="-176213" lvl="0" marL="176213" rtl="0" algn="l">
              <a:lnSpc>
                <a:spcPct val="144444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primes between 1 and 20:                 2, 3, 5, 7, 11, 13, 17</a:t>
            </a:r>
            <a:endParaRPr/>
          </a:p>
          <a:p>
            <a:pPr indent="-176213" lvl="0" marL="176213" rtl="0" algn="l">
              <a:lnSpc>
                <a:spcPct val="144444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primes between 980 and 1000:         983, 991, 997</a:t>
            </a:r>
            <a:endParaRPr/>
          </a:p>
          <a:p>
            <a:pPr indent="-176213" lvl="0" marL="176213" rtl="0" algn="l">
              <a:lnSpc>
                <a:spcPct val="144444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primes between 9980 and 10000:      none</a:t>
            </a:r>
            <a:endParaRPr/>
          </a:p>
          <a:p>
            <a:pPr indent="0" lvl="0" marL="0" rtl="0" algn="l">
              <a:lnSpc>
                <a:spcPct val="144444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44444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Observation:</a:t>
            </a: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As we go further along the number line,</a:t>
            </a:r>
            <a:b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primes seem to </a:t>
            </a:r>
            <a:r>
              <a:rPr i="1"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thin out </a:t>
            </a: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(though they never run out)</a:t>
            </a:r>
            <a:endParaRPr/>
          </a:p>
          <a:p>
            <a:pPr indent="-171450" lvl="0" marL="285750" rtl="0" algn="l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Proof:</a:t>
            </a: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One of the most important open problems in mathematics</a:t>
            </a:r>
            <a:endParaRPr/>
          </a:p>
          <a:p>
            <a:pPr indent="0" lvl="0" marL="0" rtl="0" algn="l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Illustration:</a:t>
            </a:r>
            <a:r>
              <a:rPr lang="en-US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Next few slides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3"/>
          <p:cNvSpPr txBox="1"/>
          <p:nvPr>
            <p:ph type="title"/>
          </p:nvPr>
        </p:nvSpPr>
        <p:spPr>
          <a:xfrm>
            <a:off x="485860" y="203538"/>
            <a:ext cx="7867548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Sieve of Eratosthenes: Algorithm</a:t>
            </a:r>
            <a:endParaRPr sz="1600">
              <a:solidFill>
                <a:srgbClr val="7F7F7F"/>
              </a:solidFill>
            </a:endParaRPr>
          </a:p>
        </p:txBody>
      </p:sp>
      <p:sp>
        <p:nvSpPr>
          <p:cNvPr id="248" name="Google Shape;248;p33"/>
          <p:cNvSpPr txBox="1"/>
          <p:nvPr/>
        </p:nvSpPr>
        <p:spPr>
          <a:xfrm>
            <a:off x="504808" y="870444"/>
            <a:ext cx="7848600" cy="4722441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 algorithm for finding all the primes numbers up to a given number </a:t>
            </a:r>
            <a:r>
              <a:rPr i="1"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endParaRPr/>
          </a:p>
          <a:p>
            <a:pPr indent="0" lvl="0" marL="0" marR="0" rtl="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Discovered 2,200 years ago, still being used by modern computers</a:t>
            </a:r>
            <a:endParaRPr/>
          </a:p>
          <a:p>
            <a:pPr indent="0" lvl="0" marL="0" marR="0" rtl="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Well known for its simplicity and efficiency.</a:t>
            </a:r>
            <a:endParaRPr/>
          </a:p>
        </p:txBody>
      </p:sp>
      <p:pic>
        <p:nvPicPr>
          <p:cNvPr descr="Sieve of Eratosthenes" id="249" name="Google Shape;249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4808" y="2272540"/>
            <a:ext cx="5575300" cy="30344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4"/>
          <p:cNvSpPr txBox="1"/>
          <p:nvPr>
            <p:ph type="title"/>
          </p:nvPr>
        </p:nvSpPr>
        <p:spPr>
          <a:xfrm>
            <a:off x="485860" y="203538"/>
            <a:ext cx="7867548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Sieve of Eratosthenes: Algorithm </a:t>
            </a:r>
            <a:r>
              <a:rPr lang="en-US" sz="1400">
                <a:solidFill>
                  <a:srgbClr val="7F7F7F"/>
                </a:solidFill>
              </a:rPr>
              <a:t>(~200 BCE)</a:t>
            </a:r>
            <a:endParaRPr sz="1600">
              <a:solidFill>
                <a:srgbClr val="7F7F7F"/>
              </a:solidFill>
            </a:endParaRPr>
          </a:p>
        </p:txBody>
      </p:sp>
      <p:sp>
        <p:nvSpPr>
          <p:cNvPr id="255" name="Google Shape;255;p34"/>
          <p:cNvSpPr txBox="1"/>
          <p:nvPr/>
        </p:nvSpPr>
        <p:spPr>
          <a:xfrm>
            <a:off x="392913" y="1169803"/>
            <a:ext cx="129059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isPrime</a:t>
            </a:r>
            <a:endParaRPr/>
          </a:p>
        </p:txBody>
      </p:sp>
      <p:sp>
        <p:nvSpPr>
          <p:cNvPr id="256" name="Google Shape;256;p34"/>
          <p:cNvSpPr txBox="1"/>
          <p:nvPr/>
        </p:nvSpPr>
        <p:spPr>
          <a:xfrm>
            <a:off x="1137247" y="953226"/>
            <a:ext cx="369565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endParaRPr/>
          </a:p>
        </p:txBody>
      </p:sp>
      <p:sp>
        <p:nvSpPr>
          <p:cNvPr id="257" name="Google Shape;257;p34"/>
          <p:cNvSpPr txBox="1"/>
          <p:nvPr/>
        </p:nvSpPr>
        <p:spPr>
          <a:xfrm>
            <a:off x="1496267" y="1192028"/>
            <a:ext cx="369565" cy="276999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F</a:t>
            </a:r>
            <a:endParaRPr/>
          </a:p>
        </p:txBody>
      </p:sp>
      <p:sp>
        <p:nvSpPr>
          <p:cNvPr id="258" name="Google Shape;258;p34"/>
          <p:cNvSpPr txBox="1"/>
          <p:nvPr/>
        </p:nvSpPr>
        <p:spPr>
          <a:xfrm>
            <a:off x="1506812" y="953226"/>
            <a:ext cx="369565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endParaRPr/>
          </a:p>
        </p:txBody>
      </p:sp>
      <p:sp>
        <p:nvSpPr>
          <p:cNvPr id="259" name="Google Shape;259;p34"/>
          <p:cNvSpPr txBox="1"/>
          <p:nvPr/>
        </p:nvSpPr>
        <p:spPr>
          <a:xfrm>
            <a:off x="1865832" y="1192028"/>
            <a:ext cx="369565" cy="276999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</a:t>
            </a:r>
            <a:endParaRPr/>
          </a:p>
        </p:txBody>
      </p:sp>
      <p:sp>
        <p:nvSpPr>
          <p:cNvPr id="260" name="Google Shape;260;p34"/>
          <p:cNvSpPr txBox="1"/>
          <p:nvPr/>
        </p:nvSpPr>
        <p:spPr>
          <a:xfrm>
            <a:off x="1876377" y="953226"/>
            <a:ext cx="369565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endParaRPr/>
          </a:p>
        </p:txBody>
      </p:sp>
      <p:sp>
        <p:nvSpPr>
          <p:cNvPr id="261" name="Google Shape;261;p34"/>
          <p:cNvSpPr txBox="1"/>
          <p:nvPr/>
        </p:nvSpPr>
        <p:spPr>
          <a:xfrm>
            <a:off x="2235397" y="1192028"/>
            <a:ext cx="369565" cy="276999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</a:t>
            </a:r>
            <a:endParaRPr/>
          </a:p>
        </p:txBody>
      </p:sp>
      <p:sp>
        <p:nvSpPr>
          <p:cNvPr id="262" name="Google Shape;262;p34"/>
          <p:cNvSpPr txBox="1"/>
          <p:nvPr/>
        </p:nvSpPr>
        <p:spPr>
          <a:xfrm>
            <a:off x="2245942" y="953226"/>
            <a:ext cx="369565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endParaRPr/>
          </a:p>
        </p:txBody>
      </p:sp>
      <p:sp>
        <p:nvSpPr>
          <p:cNvPr id="263" name="Google Shape;263;p34"/>
          <p:cNvSpPr txBox="1"/>
          <p:nvPr/>
        </p:nvSpPr>
        <p:spPr>
          <a:xfrm>
            <a:off x="2604962" y="1192028"/>
            <a:ext cx="369565" cy="276999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</a:t>
            </a:r>
            <a:endParaRPr/>
          </a:p>
        </p:txBody>
      </p:sp>
      <p:sp>
        <p:nvSpPr>
          <p:cNvPr id="264" name="Google Shape;264;p34"/>
          <p:cNvSpPr txBox="1"/>
          <p:nvPr/>
        </p:nvSpPr>
        <p:spPr>
          <a:xfrm>
            <a:off x="2615507" y="953226"/>
            <a:ext cx="369565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4</a:t>
            </a:r>
            <a:endParaRPr/>
          </a:p>
        </p:txBody>
      </p:sp>
      <p:sp>
        <p:nvSpPr>
          <p:cNvPr id="265" name="Google Shape;265;p34"/>
          <p:cNvSpPr txBox="1"/>
          <p:nvPr/>
        </p:nvSpPr>
        <p:spPr>
          <a:xfrm>
            <a:off x="2974527" y="1192028"/>
            <a:ext cx="369565" cy="276999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 </a:t>
            </a:r>
            <a:endParaRPr/>
          </a:p>
        </p:txBody>
      </p:sp>
      <p:sp>
        <p:nvSpPr>
          <p:cNvPr id="266" name="Google Shape;266;p34"/>
          <p:cNvSpPr txBox="1"/>
          <p:nvPr/>
        </p:nvSpPr>
        <p:spPr>
          <a:xfrm>
            <a:off x="2985072" y="953226"/>
            <a:ext cx="369565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endParaRPr/>
          </a:p>
        </p:txBody>
      </p:sp>
      <p:sp>
        <p:nvSpPr>
          <p:cNvPr id="267" name="Google Shape;267;p34"/>
          <p:cNvSpPr txBox="1"/>
          <p:nvPr/>
        </p:nvSpPr>
        <p:spPr>
          <a:xfrm>
            <a:off x="3344092" y="1192028"/>
            <a:ext cx="369565" cy="276999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</a:t>
            </a:r>
            <a:endParaRPr/>
          </a:p>
        </p:txBody>
      </p:sp>
      <p:sp>
        <p:nvSpPr>
          <p:cNvPr id="268" name="Google Shape;268;p34"/>
          <p:cNvSpPr txBox="1"/>
          <p:nvPr/>
        </p:nvSpPr>
        <p:spPr>
          <a:xfrm>
            <a:off x="3354637" y="953226"/>
            <a:ext cx="369565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6</a:t>
            </a:r>
            <a:endParaRPr/>
          </a:p>
        </p:txBody>
      </p:sp>
      <p:sp>
        <p:nvSpPr>
          <p:cNvPr id="269" name="Google Shape;269;p34"/>
          <p:cNvSpPr txBox="1"/>
          <p:nvPr/>
        </p:nvSpPr>
        <p:spPr>
          <a:xfrm>
            <a:off x="3713657" y="1192028"/>
            <a:ext cx="369565" cy="276999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</a:t>
            </a:r>
            <a:endParaRPr/>
          </a:p>
        </p:txBody>
      </p:sp>
      <p:sp>
        <p:nvSpPr>
          <p:cNvPr id="270" name="Google Shape;270;p34"/>
          <p:cNvSpPr txBox="1"/>
          <p:nvPr/>
        </p:nvSpPr>
        <p:spPr>
          <a:xfrm>
            <a:off x="3724202" y="953226"/>
            <a:ext cx="369565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7</a:t>
            </a:r>
            <a:endParaRPr/>
          </a:p>
        </p:txBody>
      </p:sp>
      <p:sp>
        <p:nvSpPr>
          <p:cNvPr id="271" name="Google Shape;271;p34"/>
          <p:cNvSpPr txBox="1"/>
          <p:nvPr/>
        </p:nvSpPr>
        <p:spPr>
          <a:xfrm>
            <a:off x="4083222" y="1192028"/>
            <a:ext cx="369565" cy="276999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</a:t>
            </a:r>
            <a:endParaRPr/>
          </a:p>
        </p:txBody>
      </p:sp>
      <p:sp>
        <p:nvSpPr>
          <p:cNvPr id="272" name="Google Shape;272;p34"/>
          <p:cNvSpPr txBox="1"/>
          <p:nvPr/>
        </p:nvSpPr>
        <p:spPr>
          <a:xfrm>
            <a:off x="4093767" y="962751"/>
            <a:ext cx="369565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8</a:t>
            </a:r>
            <a:endParaRPr/>
          </a:p>
        </p:txBody>
      </p:sp>
      <p:sp>
        <p:nvSpPr>
          <p:cNvPr id="273" name="Google Shape;273;p34"/>
          <p:cNvSpPr txBox="1"/>
          <p:nvPr/>
        </p:nvSpPr>
        <p:spPr>
          <a:xfrm>
            <a:off x="4452787" y="1192028"/>
            <a:ext cx="369565" cy="276999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</a:t>
            </a:r>
            <a:endParaRPr/>
          </a:p>
        </p:txBody>
      </p:sp>
      <p:sp>
        <p:nvSpPr>
          <p:cNvPr id="274" name="Google Shape;274;p34"/>
          <p:cNvSpPr txBox="1"/>
          <p:nvPr/>
        </p:nvSpPr>
        <p:spPr>
          <a:xfrm>
            <a:off x="4463332" y="962751"/>
            <a:ext cx="369565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9</a:t>
            </a:r>
            <a:endParaRPr/>
          </a:p>
        </p:txBody>
      </p:sp>
      <p:sp>
        <p:nvSpPr>
          <p:cNvPr id="275" name="Google Shape;275;p34"/>
          <p:cNvSpPr txBox="1"/>
          <p:nvPr/>
        </p:nvSpPr>
        <p:spPr>
          <a:xfrm>
            <a:off x="8467027" y="1193090"/>
            <a:ext cx="420541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...</a:t>
            </a:r>
            <a:endParaRPr/>
          </a:p>
        </p:txBody>
      </p:sp>
      <p:sp>
        <p:nvSpPr>
          <p:cNvPr id="276" name="Google Shape;276;p34"/>
          <p:cNvSpPr txBox="1"/>
          <p:nvPr/>
        </p:nvSpPr>
        <p:spPr>
          <a:xfrm>
            <a:off x="1126702" y="1193090"/>
            <a:ext cx="369565" cy="276999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F</a:t>
            </a:r>
            <a:endParaRPr/>
          </a:p>
        </p:txBody>
      </p:sp>
      <p:sp>
        <p:nvSpPr>
          <p:cNvPr id="277" name="Google Shape;277;p34"/>
          <p:cNvSpPr txBox="1"/>
          <p:nvPr/>
        </p:nvSpPr>
        <p:spPr>
          <a:xfrm>
            <a:off x="4755849" y="952016"/>
            <a:ext cx="369565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0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endParaRPr/>
          </a:p>
        </p:txBody>
      </p:sp>
      <p:sp>
        <p:nvSpPr>
          <p:cNvPr id="278" name="Google Shape;278;p34"/>
          <p:cNvSpPr txBox="1"/>
          <p:nvPr/>
        </p:nvSpPr>
        <p:spPr>
          <a:xfrm>
            <a:off x="5181373" y="1190818"/>
            <a:ext cx="369565" cy="276999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</a:t>
            </a:r>
            <a:endParaRPr/>
          </a:p>
        </p:txBody>
      </p:sp>
      <p:sp>
        <p:nvSpPr>
          <p:cNvPr id="279" name="Google Shape;279;p34"/>
          <p:cNvSpPr txBox="1"/>
          <p:nvPr/>
        </p:nvSpPr>
        <p:spPr>
          <a:xfrm>
            <a:off x="5125414" y="952016"/>
            <a:ext cx="369565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0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11</a:t>
            </a:r>
            <a:endParaRPr/>
          </a:p>
        </p:txBody>
      </p:sp>
      <p:sp>
        <p:nvSpPr>
          <p:cNvPr id="280" name="Google Shape;280;p34"/>
          <p:cNvSpPr txBox="1"/>
          <p:nvPr/>
        </p:nvSpPr>
        <p:spPr>
          <a:xfrm>
            <a:off x="5550938" y="1190818"/>
            <a:ext cx="369565" cy="276999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</a:t>
            </a:r>
            <a:endParaRPr/>
          </a:p>
        </p:txBody>
      </p:sp>
      <p:sp>
        <p:nvSpPr>
          <p:cNvPr id="281" name="Google Shape;281;p34"/>
          <p:cNvSpPr txBox="1"/>
          <p:nvPr/>
        </p:nvSpPr>
        <p:spPr>
          <a:xfrm>
            <a:off x="5494979" y="952016"/>
            <a:ext cx="369565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0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12</a:t>
            </a:r>
            <a:endParaRPr/>
          </a:p>
        </p:txBody>
      </p:sp>
      <p:sp>
        <p:nvSpPr>
          <p:cNvPr id="282" name="Google Shape;282;p34"/>
          <p:cNvSpPr txBox="1"/>
          <p:nvPr/>
        </p:nvSpPr>
        <p:spPr>
          <a:xfrm>
            <a:off x="5920503" y="1190818"/>
            <a:ext cx="369565" cy="276999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</a:t>
            </a:r>
            <a:endParaRPr/>
          </a:p>
        </p:txBody>
      </p:sp>
      <p:sp>
        <p:nvSpPr>
          <p:cNvPr id="283" name="Google Shape;283;p34"/>
          <p:cNvSpPr txBox="1"/>
          <p:nvPr/>
        </p:nvSpPr>
        <p:spPr>
          <a:xfrm>
            <a:off x="5864544" y="952016"/>
            <a:ext cx="369565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0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13</a:t>
            </a:r>
            <a:endParaRPr/>
          </a:p>
        </p:txBody>
      </p:sp>
      <p:sp>
        <p:nvSpPr>
          <p:cNvPr id="284" name="Google Shape;284;p34"/>
          <p:cNvSpPr txBox="1"/>
          <p:nvPr/>
        </p:nvSpPr>
        <p:spPr>
          <a:xfrm>
            <a:off x="6290068" y="1190818"/>
            <a:ext cx="369565" cy="276999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</a:t>
            </a:r>
            <a:endParaRPr/>
          </a:p>
        </p:txBody>
      </p:sp>
      <p:sp>
        <p:nvSpPr>
          <p:cNvPr id="285" name="Google Shape;285;p34"/>
          <p:cNvSpPr txBox="1"/>
          <p:nvPr/>
        </p:nvSpPr>
        <p:spPr>
          <a:xfrm>
            <a:off x="6234109" y="952016"/>
            <a:ext cx="369565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0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14</a:t>
            </a:r>
            <a:endParaRPr/>
          </a:p>
        </p:txBody>
      </p:sp>
      <p:sp>
        <p:nvSpPr>
          <p:cNvPr id="286" name="Google Shape;286;p34"/>
          <p:cNvSpPr txBox="1"/>
          <p:nvPr/>
        </p:nvSpPr>
        <p:spPr>
          <a:xfrm>
            <a:off x="6659633" y="1190818"/>
            <a:ext cx="369565" cy="276999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 </a:t>
            </a:r>
            <a:endParaRPr/>
          </a:p>
        </p:txBody>
      </p:sp>
      <p:sp>
        <p:nvSpPr>
          <p:cNvPr id="287" name="Google Shape;287;p34"/>
          <p:cNvSpPr txBox="1"/>
          <p:nvPr/>
        </p:nvSpPr>
        <p:spPr>
          <a:xfrm>
            <a:off x="6603674" y="952016"/>
            <a:ext cx="369565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0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15</a:t>
            </a:r>
            <a:endParaRPr/>
          </a:p>
        </p:txBody>
      </p:sp>
      <p:sp>
        <p:nvSpPr>
          <p:cNvPr id="288" name="Google Shape;288;p34"/>
          <p:cNvSpPr txBox="1"/>
          <p:nvPr/>
        </p:nvSpPr>
        <p:spPr>
          <a:xfrm>
            <a:off x="7029198" y="1190818"/>
            <a:ext cx="369565" cy="276999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</a:t>
            </a:r>
            <a:endParaRPr/>
          </a:p>
        </p:txBody>
      </p:sp>
      <p:sp>
        <p:nvSpPr>
          <p:cNvPr id="289" name="Google Shape;289;p34"/>
          <p:cNvSpPr txBox="1"/>
          <p:nvPr/>
        </p:nvSpPr>
        <p:spPr>
          <a:xfrm>
            <a:off x="6973239" y="952016"/>
            <a:ext cx="369565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0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16</a:t>
            </a:r>
            <a:endParaRPr/>
          </a:p>
        </p:txBody>
      </p:sp>
      <p:sp>
        <p:nvSpPr>
          <p:cNvPr id="290" name="Google Shape;290;p34"/>
          <p:cNvSpPr txBox="1"/>
          <p:nvPr/>
        </p:nvSpPr>
        <p:spPr>
          <a:xfrm>
            <a:off x="7358332" y="1190818"/>
            <a:ext cx="369565" cy="276999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</a:t>
            </a:r>
            <a:endParaRPr/>
          </a:p>
        </p:txBody>
      </p:sp>
      <p:sp>
        <p:nvSpPr>
          <p:cNvPr id="291" name="Google Shape;291;p34"/>
          <p:cNvSpPr txBox="1"/>
          <p:nvPr/>
        </p:nvSpPr>
        <p:spPr>
          <a:xfrm>
            <a:off x="7342804" y="952016"/>
            <a:ext cx="369565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0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17</a:t>
            </a:r>
            <a:endParaRPr/>
          </a:p>
        </p:txBody>
      </p:sp>
      <p:sp>
        <p:nvSpPr>
          <p:cNvPr id="292" name="Google Shape;292;p34"/>
          <p:cNvSpPr txBox="1"/>
          <p:nvPr/>
        </p:nvSpPr>
        <p:spPr>
          <a:xfrm>
            <a:off x="7727897" y="1190818"/>
            <a:ext cx="369565" cy="276999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</a:t>
            </a:r>
            <a:endParaRPr/>
          </a:p>
        </p:txBody>
      </p:sp>
      <p:sp>
        <p:nvSpPr>
          <p:cNvPr id="293" name="Google Shape;293;p34"/>
          <p:cNvSpPr txBox="1"/>
          <p:nvPr/>
        </p:nvSpPr>
        <p:spPr>
          <a:xfrm>
            <a:off x="7679117" y="961541"/>
            <a:ext cx="369565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0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18</a:t>
            </a:r>
            <a:endParaRPr/>
          </a:p>
        </p:txBody>
      </p:sp>
      <p:sp>
        <p:nvSpPr>
          <p:cNvPr id="294" name="Google Shape;294;p34"/>
          <p:cNvSpPr txBox="1"/>
          <p:nvPr/>
        </p:nvSpPr>
        <p:spPr>
          <a:xfrm>
            <a:off x="8097462" y="1190818"/>
            <a:ext cx="369565" cy="276999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</a:t>
            </a:r>
            <a:endParaRPr/>
          </a:p>
        </p:txBody>
      </p:sp>
      <p:sp>
        <p:nvSpPr>
          <p:cNvPr id="295" name="Google Shape;295;p34"/>
          <p:cNvSpPr txBox="1"/>
          <p:nvPr/>
        </p:nvSpPr>
        <p:spPr>
          <a:xfrm>
            <a:off x="8048682" y="961541"/>
            <a:ext cx="369565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0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19</a:t>
            </a:r>
            <a:endParaRPr/>
          </a:p>
        </p:txBody>
      </p:sp>
      <p:sp>
        <p:nvSpPr>
          <p:cNvPr id="296" name="Google Shape;296;p34"/>
          <p:cNvSpPr txBox="1"/>
          <p:nvPr/>
        </p:nvSpPr>
        <p:spPr>
          <a:xfrm>
            <a:off x="4811808" y="1191880"/>
            <a:ext cx="369565" cy="276999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</a:t>
            </a:r>
            <a:endParaRPr/>
          </a:p>
        </p:txBody>
      </p:sp>
      <p:sp>
        <p:nvSpPr>
          <p:cNvPr id="297" name="Google Shape;297;p34"/>
          <p:cNvSpPr txBox="1"/>
          <p:nvPr/>
        </p:nvSpPr>
        <p:spPr>
          <a:xfrm>
            <a:off x="1059797" y="666155"/>
            <a:ext cx="6855336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initialize: build a Boolean array of size </a:t>
            </a:r>
            <a:r>
              <a:rPr b="0" i="1" lang="en-US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 </a:t>
            </a:r>
            <a:r>
              <a:rPr b="0" lang="en-US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+ 1 and set all the elements with index &gt; 1 to </a:t>
            </a:r>
            <a:r>
              <a:rPr b="0"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b="0" lang="en-US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endParaRPr/>
          </a:p>
        </p:txBody>
      </p:sp>
      <p:grpSp>
        <p:nvGrpSpPr>
          <p:cNvPr id="298" name="Google Shape;298;p34"/>
          <p:cNvGrpSpPr/>
          <p:nvPr/>
        </p:nvGrpSpPr>
        <p:grpSpPr>
          <a:xfrm>
            <a:off x="392913" y="1622475"/>
            <a:ext cx="8494655" cy="791864"/>
            <a:chOff x="392913" y="1622475"/>
            <a:chExt cx="8494655" cy="791864"/>
          </a:xfrm>
        </p:grpSpPr>
        <p:sp>
          <p:nvSpPr>
            <p:cNvPr id="299" name="Google Shape;299;p34"/>
            <p:cNvSpPr txBox="1"/>
            <p:nvPr/>
          </p:nvSpPr>
          <p:spPr>
            <a:xfrm>
              <a:off x="392913" y="2114053"/>
              <a:ext cx="1290590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en-US" sz="12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isPrime</a:t>
              </a:r>
              <a:endParaRPr/>
            </a:p>
          </p:txBody>
        </p:sp>
        <p:sp>
          <p:nvSpPr>
            <p:cNvPr id="300" name="Google Shape;300;p34"/>
            <p:cNvSpPr txBox="1"/>
            <p:nvPr/>
          </p:nvSpPr>
          <p:spPr>
            <a:xfrm>
              <a:off x="1137247" y="1897476"/>
              <a:ext cx="369565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en-US" sz="12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endParaRPr/>
            </a:p>
          </p:txBody>
        </p:sp>
        <p:sp>
          <p:nvSpPr>
            <p:cNvPr id="301" name="Google Shape;301;p34"/>
            <p:cNvSpPr txBox="1"/>
            <p:nvPr/>
          </p:nvSpPr>
          <p:spPr>
            <a:xfrm>
              <a:off x="1496267" y="2136278"/>
              <a:ext cx="369565" cy="276999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en-US" sz="12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F</a:t>
              </a:r>
              <a:endParaRPr/>
            </a:p>
          </p:txBody>
        </p:sp>
        <p:sp>
          <p:nvSpPr>
            <p:cNvPr id="302" name="Google Shape;302;p34"/>
            <p:cNvSpPr txBox="1"/>
            <p:nvPr/>
          </p:nvSpPr>
          <p:spPr>
            <a:xfrm>
              <a:off x="1506812" y="1897476"/>
              <a:ext cx="369565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en-US" sz="12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1</a:t>
              </a:r>
              <a:endParaRPr/>
            </a:p>
          </p:txBody>
        </p:sp>
        <p:sp>
          <p:nvSpPr>
            <p:cNvPr id="303" name="Google Shape;303;p34"/>
            <p:cNvSpPr txBox="1"/>
            <p:nvPr/>
          </p:nvSpPr>
          <p:spPr>
            <a:xfrm>
              <a:off x="1865832" y="2136278"/>
              <a:ext cx="369565" cy="276999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en-US" sz="12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T</a:t>
              </a:r>
              <a:endParaRPr/>
            </a:p>
          </p:txBody>
        </p:sp>
        <p:sp>
          <p:nvSpPr>
            <p:cNvPr id="304" name="Google Shape;304;p34"/>
            <p:cNvSpPr txBox="1"/>
            <p:nvPr/>
          </p:nvSpPr>
          <p:spPr>
            <a:xfrm>
              <a:off x="1876377" y="1897476"/>
              <a:ext cx="369565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en-US" sz="12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2</a:t>
              </a:r>
              <a:endParaRPr/>
            </a:p>
          </p:txBody>
        </p:sp>
        <p:sp>
          <p:nvSpPr>
            <p:cNvPr id="305" name="Google Shape;305;p34"/>
            <p:cNvSpPr txBox="1"/>
            <p:nvPr/>
          </p:nvSpPr>
          <p:spPr>
            <a:xfrm>
              <a:off x="2235397" y="2136278"/>
              <a:ext cx="369565" cy="276999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en-US" sz="12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T</a:t>
              </a:r>
              <a:endParaRPr/>
            </a:p>
          </p:txBody>
        </p:sp>
        <p:sp>
          <p:nvSpPr>
            <p:cNvPr id="306" name="Google Shape;306;p34"/>
            <p:cNvSpPr txBox="1"/>
            <p:nvPr/>
          </p:nvSpPr>
          <p:spPr>
            <a:xfrm>
              <a:off x="2245942" y="1897476"/>
              <a:ext cx="369565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en-US" sz="12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3</a:t>
              </a:r>
              <a:endParaRPr/>
            </a:p>
          </p:txBody>
        </p:sp>
        <p:sp>
          <p:nvSpPr>
            <p:cNvPr id="307" name="Google Shape;307;p34"/>
            <p:cNvSpPr txBox="1"/>
            <p:nvPr/>
          </p:nvSpPr>
          <p:spPr>
            <a:xfrm>
              <a:off x="2604962" y="2136278"/>
              <a:ext cx="369565" cy="276999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en-US" sz="12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F</a:t>
              </a:r>
              <a:endParaRPr/>
            </a:p>
          </p:txBody>
        </p:sp>
        <p:sp>
          <p:nvSpPr>
            <p:cNvPr id="308" name="Google Shape;308;p34"/>
            <p:cNvSpPr txBox="1"/>
            <p:nvPr/>
          </p:nvSpPr>
          <p:spPr>
            <a:xfrm>
              <a:off x="2615507" y="1897476"/>
              <a:ext cx="369565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en-US" sz="12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4</a:t>
              </a:r>
              <a:endParaRPr/>
            </a:p>
          </p:txBody>
        </p:sp>
        <p:sp>
          <p:nvSpPr>
            <p:cNvPr id="309" name="Google Shape;309;p34"/>
            <p:cNvSpPr txBox="1"/>
            <p:nvPr/>
          </p:nvSpPr>
          <p:spPr>
            <a:xfrm>
              <a:off x="2974527" y="2136278"/>
              <a:ext cx="369565" cy="276999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en-US" sz="12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T </a:t>
              </a:r>
              <a:endParaRPr/>
            </a:p>
          </p:txBody>
        </p:sp>
        <p:sp>
          <p:nvSpPr>
            <p:cNvPr id="310" name="Google Shape;310;p34"/>
            <p:cNvSpPr txBox="1"/>
            <p:nvPr/>
          </p:nvSpPr>
          <p:spPr>
            <a:xfrm>
              <a:off x="2985072" y="1897476"/>
              <a:ext cx="369565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en-US" sz="12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5</a:t>
              </a:r>
              <a:endParaRPr/>
            </a:p>
          </p:txBody>
        </p:sp>
        <p:sp>
          <p:nvSpPr>
            <p:cNvPr id="311" name="Google Shape;311;p34"/>
            <p:cNvSpPr txBox="1"/>
            <p:nvPr/>
          </p:nvSpPr>
          <p:spPr>
            <a:xfrm>
              <a:off x="3344092" y="2136278"/>
              <a:ext cx="369565" cy="276999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en-US" sz="12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F</a:t>
              </a:r>
              <a:endParaRPr/>
            </a:p>
          </p:txBody>
        </p:sp>
        <p:sp>
          <p:nvSpPr>
            <p:cNvPr id="312" name="Google Shape;312;p34"/>
            <p:cNvSpPr txBox="1"/>
            <p:nvPr/>
          </p:nvSpPr>
          <p:spPr>
            <a:xfrm>
              <a:off x="3354637" y="1897476"/>
              <a:ext cx="369565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en-US" sz="12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6</a:t>
              </a:r>
              <a:endParaRPr/>
            </a:p>
          </p:txBody>
        </p:sp>
        <p:sp>
          <p:nvSpPr>
            <p:cNvPr id="313" name="Google Shape;313;p34"/>
            <p:cNvSpPr txBox="1"/>
            <p:nvPr/>
          </p:nvSpPr>
          <p:spPr>
            <a:xfrm>
              <a:off x="3713657" y="2136278"/>
              <a:ext cx="369565" cy="276999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en-US" sz="12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T</a:t>
              </a:r>
              <a:endParaRPr/>
            </a:p>
          </p:txBody>
        </p:sp>
        <p:sp>
          <p:nvSpPr>
            <p:cNvPr id="314" name="Google Shape;314;p34"/>
            <p:cNvSpPr txBox="1"/>
            <p:nvPr/>
          </p:nvSpPr>
          <p:spPr>
            <a:xfrm>
              <a:off x="3724202" y="1897476"/>
              <a:ext cx="369565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en-US" sz="12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7</a:t>
              </a:r>
              <a:endParaRPr/>
            </a:p>
          </p:txBody>
        </p:sp>
        <p:sp>
          <p:nvSpPr>
            <p:cNvPr id="315" name="Google Shape;315;p34"/>
            <p:cNvSpPr txBox="1"/>
            <p:nvPr/>
          </p:nvSpPr>
          <p:spPr>
            <a:xfrm>
              <a:off x="4083222" y="2136278"/>
              <a:ext cx="369565" cy="276999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en-US" sz="12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F</a:t>
              </a:r>
              <a:endParaRPr/>
            </a:p>
          </p:txBody>
        </p:sp>
        <p:sp>
          <p:nvSpPr>
            <p:cNvPr id="316" name="Google Shape;316;p34"/>
            <p:cNvSpPr txBox="1"/>
            <p:nvPr/>
          </p:nvSpPr>
          <p:spPr>
            <a:xfrm>
              <a:off x="4093767" y="1907001"/>
              <a:ext cx="369565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en-US" sz="12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8</a:t>
              </a:r>
              <a:endParaRPr/>
            </a:p>
          </p:txBody>
        </p:sp>
        <p:sp>
          <p:nvSpPr>
            <p:cNvPr id="317" name="Google Shape;317;p34"/>
            <p:cNvSpPr txBox="1"/>
            <p:nvPr/>
          </p:nvSpPr>
          <p:spPr>
            <a:xfrm>
              <a:off x="4452787" y="2136278"/>
              <a:ext cx="369565" cy="276999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en-US" sz="12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T</a:t>
              </a:r>
              <a:endParaRPr/>
            </a:p>
          </p:txBody>
        </p:sp>
        <p:sp>
          <p:nvSpPr>
            <p:cNvPr id="318" name="Google Shape;318;p34"/>
            <p:cNvSpPr txBox="1"/>
            <p:nvPr/>
          </p:nvSpPr>
          <p:spPr>
            <a:xfrm>
              <a:off x="4463332" y="1907001"/>
              <a:ext cx="369565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en-US" sz="12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9</a:t>
              </a:r>
              <a:endParaRPr/>
            </a:p>
          </p:txBody>
        </p:sp>
        <p:sp>
          <p:nvSpPr>
            <p:cNvPr id="319" name="Google Shape;319;p34"/>
            <p:cNvSpPr txBox="1"/>
            <p:nvPr/>
          </p:nvSpPr>
          <p:spPr>
            <a:xfrm>
              <a:off x="8467027" y="2137340"/>
              <a:ext cx="420541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2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...</a:t>
              </a:r>
              <a:endParaRPr/>
            </a:p>
          </p:txBody>
        </p:sp>
        <p:sp>
          <p:nvSpPr>
            <p:cNvPr id="320" name="Google Shape;320;p34"/>
            <p:cNvSpPr txBox="1"/>
            <p:nvPr/>
          </p:nvSpPr>
          <p:spPr>
            <a:xfrm>
              <a:off x="1126702" y="2137340"/>
              <a:ext cx="369565" cy="276999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en-US" sz="12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F</a:t>
              </a:r>
              <a:endParaRPr/>
            </a:p>
          </p:txBody>
        </p:sp>
        <p:sp>
          <p:nvSpPr>
            <p:cNvPr id="321" name="Google Shape;321;p34"/>
            <p:cNvSpPr txBox="1"/>
            <p:nvPr/>
          </p:nvSpPr>
          <p:spPr>
            <a:xfrm>
              <a:off x="4755849" y="1896266"/>
              <a:ext cx="369565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0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en-US" sz="12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10</a:t>
              </a:r>
              <a:endParaRPr/>
            </a:p>
          </p:txBody>
        </p:sp>
        <p:sp>
          <p:nvSpPr>
            <p:cNvPr id="322" name="Google Shape;322;p34"/>
            <p:cNvSpPr txBox="1"/>
            <p:nvPr/>
          </p:nvSpPr>
          <p:spPr>
            <a:xfrm>
              <a:off x="5181373" y="2135068"/>
              <a:ext cx="369565" cy="276999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en-US" sz="12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T</a:t>
              </a:r>
              <a:endParaRPr/>
            </a:p>
          </p:txBody>
        </p:sp>
        <p:sp>
          <p:nvSpPr>
            <p:cNvPr id="323" name="Google Shape;323;p34"/>
            <p:cNvSpPr txBox="1"/>
            <p:nvPr/>
          </p:nvSpPr>
          <p:spPr>
            <a:xfrm>
              <a:off x="5125414" y="1896266"/>
              <a:ext cx="369565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0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en-US" sz="12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11</a:t>
              </a:r>
              <a:endParaRPr/>
            </a:p>
          </p:txBody>
        </p:sp>
        <p:sp>
          <p:nvSpPr>
            <p:cNvPr id="324" name="Google Shape;324;p34"/>
            <p:cNvSpPr txBox="1"/>
            <p:nvPr/>
          </p:nvSpPr>
          <p:spPr>
            <a:xfrm>
              <a:off x="5550938" y="2135068"/>
              <a:ext cx="369565" cy="276999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en-US" sz="12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F</a:t>
              </a:r>
              <a:endParaRPr/>
            </a:p>
          </p:txBody>
        </p:sp>
        <p:sp>
          <p:nvSpPr>
            <p:cNvPr id="325" name="Google Shape;325;p34"/>
            <p:cNvSpPr txBox="1"/>
            <p:nvPr/>
          </p:nvSpPr>
          <p:spPr>
            <a:xfrm>
              <a:off x="5494979" y="1896266"/>
              <a:ext cx="369565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0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en-US" sz="12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12</a:t>
              </a:r>
              <a:endParaRPr/>
            </a:p>
          </p:txBody>
        </p:sp>
        <p:sp>
          <p:nvSpPr>
            <p:cNvPr id="326" name="Google Shape;326;p34"/>
            <p:cNvSpPr txBox="1"/>
            <p:nvPr/>
          </p:nvSpPr>
          <p:spPr>
            <a:xfrm>
              <a:off x="5920503" y="2135068"/>
              <a:ext cx="369565" cy="276999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en-US" sz="12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T</a:t>
              </a:r>
              <a:endParaRPr/>
            </a:p>
          </p:txBody>
        </p:sp>
        <p:sp>
          <p:nvSpPr>
            <p:cNvPr id="327" name="Google Shape;327;p34"/>
            <p:cNvSpPr txBox="1"/>
            <p:nvPr/>
          </p:nvSpPr>
          <p:spPr>
            <a:xfrm>
              <a:off x="5864544" y="1896266"/>
              <a:ext cx="369565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0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en-US" sz="12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13</a:t>
              </a:r>
              <a:endParaRPr/>
            </a:p>
          </p:txBody>
        </p:sp>
        <p:sp>
          <p:nvSpPr>
            <p:cNvPr id="328" name="Google Shape;328;p34"/>
            <p:cNvSpPr txBox="1"/>
            <p:nvPr/>
          </p:nvSpPr>
          <p:spPr>
            <a:xfrm>
              <a:off x="6290068" y="2135068"/>
              <a:ext cx="369565" cy="276999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en-US" sz="12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F</a:t>
              </a:r>
              <a:endParaRPr/>
            </a:p>
          </p:txBody>
        </p:sp>
        <p:sp>
          <p:nvSpPr>
            <p:cNvPr id="329" name="Google Shape;329;p34"/>
            <p:cNvSpPr txBox="1"/>
            <p:nvPr/>
          </p:nvSpPr>
          <p:spPr>
            <a:xfrm>
              <a:off x="6234109" y="1896266"/>
              <a:ext cx="369565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0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en-US" sz="12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14</a:t>
              </a:r>
              <a:endParaRPr/>
            </a:p>
          </p:txBody>
        </p:sp>
        <p:sp>
          <p:nvSpPr>
            <p:cNvPr id="330" name="Google Shape;330;p34"/>
            <p:cNvSpPr txBox="1"/>
            <p:nvPr/>
          </p:nvSpPr>
          <p:spPr>
            <a:xfrm>
              <a:off x="6659633" y="2135068"/>
              <a:ext cx="369565" cy="276999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en-US" sz="12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T </a:t>
              </a:r>
              <a:endParaRPr/>
            </a:p>
          </p:txBody>
        </p:sp>
        <p:sp>
          <p:nvSpPr>
            <p:cNvPr id="331" name="Google Shape;331;p34"/>
            <p:cNvSpPr txBox="1"/>
            <p:nvPr/>
          </p:nvSpPr>
          <p:spPr>
            <a:xfrm>
              <a:off x="6603674" y="1896266"/>
              <a:ext cx="369565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0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en-US" sz="12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15</a:t>
              </a:r>
              <a:endParaRPr/>
            </a:p>
          </p:txBody>
        </p:sp>
        <p:sp>
          <p:nvSpPr>
            <p:cNvPr id="332" name="Google Shape;332;p34"/>
            <p:cNvSpPr txBox="1"/>
            <p:nvPr/>
          </p:nvSpPr>
          <p:spPr>
            <a:xfrm>
              <a:off x="7029198" y="2135068"/>
              <a:ext cx="369565" cy="276999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en-US" sz="12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F</a:t>
              </a:r>
              <a:endParaRPr/>
            </a:p>
          </p:txBody>
        </p:sp>
        <p:sp>
          <p:nvSpPr>
            <p:cNvPr id="333" name="Google Shape;333;p34"/>
            <p:cNvSpPr txBox="1"/>
            <p:nvPr/>
          </p:nvSpPr>
          <p:spPr>
            <a:xfrm>
              <a:off x="6973239" y="1896266"/>
              <a:ext cx="369565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0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en-US" sz="12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16</a:t>
              </a:r>
              <a:endParaRPr/>
            </a:p>
          </p:txBody>
        </p:sp>
        <p:sp>
          <p:nvSpPr>
            <p:cNvPr id="334" name="Google Shape;334;p34"/>
            <p:cNvSpPr txBox="1"/>
            <p:nvPr/>
          </p:nvSpPr>
          <p:spPr>
            <a:xfrm>
              <a:off x="7358332" y="2135068"/>
              <a:ext cx="369565" cy="276999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en-US" sz="12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T</a:t>
              </a:r>
              <a:endParaRPr/>
            </a:p>
          </p:txBody>
        </p:sp>
        <p:sp>
          <p:nvSpPr>
            <p:cNvPr id="335" name="Google Shape;335;p34"/>
            <p:cNvSpPr txBox="1"/>
            <p:nvPr/>
          </p:nvSpPr>
          <p:spPr>
            <a:xfrm>
              <a:off x="7342804" y="1896266"/>
              <a:ext cx="369565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0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en-US" sz="12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17</a:t>
              </a:r>
              <a:endParaRPr/>
            </a:p>
          </p:txBody>
        </p:sp>
        <p:sp>
          <p:nvSpPr>
            <p:cNvPr id="336" name="Google Shape;336;p34"/>
            <p:cNvSpPr txBox="1"/>
            <p:nvPr/>
          </p:nvSpPr>
          <p:spPr>
            <a:xfrm>
              <a:off x="7727897" y="2135068"/>
              <a:ext cx="369565" cy="276999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en-US" sz="12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F</a:t>
              </a:r>
              <a:endParaRPr/>
            </a:p>
          </p:txBody>
        </p:sp>
        <p:sp>
          <p:nvSpPr>
            <p:cNvPr id="337" name="Google Shape;337;p34"/>
            <p:cNvSpPr txBox="1"/>
            <p:nvPr/>
          </p:nvSpPr>
          <p:spPr>
            <a:xfrm>
              <a:off x="7679117" y="1905791"/>
              <a:ext cx="369565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0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en-US" sz="12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18</a:t>
              </a:r>
              <a:endParaRPr/>
            </a:p>
          </p:txBody>
        </p:sp>
        <p:sp>
          <p:nvSpPr>
            <p:cNvPr id="338" name="Google Shape;338;p34"/>
            <p:cNvSpPr txBox="1"/>
            <p:nvPr/>
          </p:nvSpPr>
          <p:spPr>
            <a:xfrm>
              <a:off x="8097462" y="2135068"/>
              <a:ext cx="369565" cy="276999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en-US" sz="12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T</a:t>
              </a:r>
              <a:endParaRPr/>
            </a:p>
          </p:txBody>
        </p:sp>
        <p:sp>
          <p:nvSpPr>
            <p:cNvPr id="339" name="Google Shape;339;p34"/>
            <p:cNvSpPr txBox="1"/>
            <p:nvPr/>
          </p:nvSpPr>
          <p:spPr>
            <a:xfrm>
              <a:off x="8048682" y="1905791"/>
              <a:ext cx="369565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0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en-US" sz="12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19</a:t>
              </a:r>
              <a:endParaRPr/>
            </a:p>
          </p:txBody>
        </p:sp>
        <p:sp>
          <p:nvSpPr>
            <p:cNvPr id="340" name="Google Shape;340;p34"/>
            <p:cNvSpPr txBox="1"/>
            <p:nvPr/>
          </p:nvSpPr>
          <p:spPr>
            <a:xfrm>
              <a:off x="4811808" y="2136130"/>
              <a:ext cx="369565" cy="276999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en-US" sz="12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F</a:t>
              </a:r>
              <a:endParaRPr/>
            </a:p>
          </p:txBody>
        </p:sp>
        <p:sp>
          <p:nvSpPr>
            <p:cNvPr id="341" name="Google Shape;341;p34"/>
            <p:cNvSpPr txBox="1"/>
            <p:nvPr/>
          </p:nvSpPr>
          <p:spPr>
            <a:xfrm>
              <a:off x="1129078" y="1622475"/>
              <a:ext cx="7752470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en-US" sz="140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Cross out all the multiples of p = 2:</a:t>
              </a:r>
              <a:endParaRPr/>
            </a:p>
          </p:txBody>
        </p:sp>
      </p:grpSp>
      <p:grpSp>
        <p:nvGrpSpPr>
          <p:cNvPr id="342" name="Google Shape;342;p34"/>
          <p:cNvGrpSpPr/>
          <p:nvPr/>
        </p:nvGrpSpPr>
        <p:grpSpPr>
          <a:xfrm>
            <a:off x="392913" y="2576676"/>
            <a:ext cx="8494655" cy="791864"/>
            <a:chOff x="392913" y="2576676"/>
            <a:chExt cx="8494655" cy="791864"/>
          </a:xfrm>
        </p:grpSpPr>
        <p:sp>
          <p:nvSpPr>
            <p:cNvPr id="343" name="Google Shape;343;p34"/>
            <p:cNvSpPr txBox="1"/>
            <p:nvPr/>
          </p:nvSpPr>
          <p:spPr>
            <a:xfrm>
              <a:off x="392913" y="3068254"/>
              <a:ext cx="1290590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en-US" sz="12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isPrime</a:t>
              </a:r>
              <a:endParaRPr/>
            </a:p>
          </p:txBody>
        </p:sp>
        <p:sp>
          <p:nvSpPr>
            <p:cNvPr id="344" name="Google Shape;344;p34"/>
            <p:cNvSpPr txBox="1"/>
            <p:nvPr/>
          </p:nvSpPr>
          <p:spPr>
            <a:xfrm>
              <a:off x="1137247" y="2851677"/>
              <a:ext cx="369565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en-US" sz="12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endParaRPr/>
            </a:p>
          </p:txBody>
        </p:sp>
        <p:sp>
          <p:nvSpPr>
            <p:cNvPr id="345" name="Google Shape;345;p34"/>
            <p:cNvSpPr txBox="1"/>
            <p:nvPr/>
          </p:nvSpPr>
          <p:spPr>
            <a:xfrm>
              <a:off x="1496267" y="3090479"/>
              <a:ext cx="369565" cy="276999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en-US" sz="12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F</a:t>
              </a:r>
              <a:endParaRPr/>
            </a:p>
          </p:txBody>
        </p:sp>
        <p:sp>
          <p:nvSpPr>
            <p:cNvPr id="346" name="Google Shape;346;p34"/>
            <p:cNvSpPr txBox="1"/>
            <p:nvPr/>
          </p:nvSpPr>
          <p:spPr>
            <a:xfrm>
              <a:off x="1506812" y="2851677"/>
              <a:ext cx="369565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en-US" sz="12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1</a:t>
              </a:r>
              <a:endParaRPr/>
            </a:p>
          </p:txBody>
        </p:sp>
        <p:sp>
          <p:nvSpPr>
            <p:cNvPr id="347" name="Google Shape;347;p34"/>
            <p:cNvSpPr txBox="1"/>
            <p:nvPr/>
          </p:nvSpPr>
          <p:spPr>
            <a:xfrm>
              <a:off x="1865832" y="3090479"/>
              <a:ext cx="369565" cy="276999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en-US" sz="12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T</a:t>
              </a:r>
              <a:endParaRPr/>
            </a:p>
          </p:txBody>
        </p:sp>
        <p:sp>
          <p:nvSpPr>
            <p:cNvPr id="348" name="Google Shape;348;p34"/>
            <p:cNvSpPr txBox="1"/>
            <p:nvPr/>
          </p:nvSpPr>
          <p:spPr>
            <a:xfrm>
              <a:off x="1876377" y="2851677"/>
              <a:ext cx="369565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en-US" sz="12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2</a:t>
              </a:r>
              <a:endParaRPr/>
            </a:p>
          </p:txBody>
        </p:sp>
        <p:sp>
          <p:nvSpPr>
            <p:cNvPr id="349" name="Google Shape;349;p34"/>
            <p:cNvSpPr txBox="1"/>
            <p:nvPr/>
          </p:nvSpPr>
          <p:spPr>
            <a:xfrm>
              <a:off x="2235397" y="3090479"/>
              <a:ext cx="369565" cy="276999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en-US" sz="12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T</a:t>
              </a:r>
              <a:endParaRPr/>
            </a:p>
          </p:txBody>
        </p:sp>
        <p:sp>
          <p:nvSpPr>
            <p:cNvPr id="350" name="Google Shape;350;p34"/>
            <p:cNvSpPr txBox="1"/>
            <p:nvPr/>
          </p:nvSpPr>
          <p:spPr>
            <a:xfrm>
              <a:off x="2245942" y="2851677"/>
              <a:ext cx="369565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en-US" sz="12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3</a:t>
              </a:r>
              <a:endParaRPr/>
            </a:p>
          </p:txBody>
        </p:sp>
        <p:sp>
          <p:nvSpPr>
            <p:cNvPr id="351" name="Google Shape;351;p34"/>
            <p:cNvSpPr txBox="1"/>
            <p:nvPr/>
          </p:nvSpPr>
          <p:spPr>
            <a:xfrm>
              <a:off x="2604962" y="3090479"/>
              <a:ext cx="369565" cy="276999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en-US" sz="12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F</a:t>
              </a:r>
              <a:endParaRPr/>
            </a:p>
          </p:txBody>
        </p:sp>
        <p:sp>
          <p:nvSpPr>
            <p:cNvPr id="352" name="Google Shape;352;p34"/>
            <p:cNvSpPr txBox="1"/>
            <p:nvPr/>
          </p:nvSpPr>
          <p:spPr>
            <a:xfrm>
              <a:off x="2615507" y="2851677"/>
              <a:ext cx="369565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en-US" sz="12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4</a:t>
              </a:r>
              <a:endParaRPr/>
            </a:p>
          </p:txBody>
        </p:sp>
        <p:sp>
          <p:nvSpPr>
            <p:cNvPr id="353" name="Google Shape;353;p34"/>
            <p:cNvSpPr txBox="1"/>
            <p:nvPr/>
          </p:nvSpPr>
          <p:spPr>
            <a:xfrm>
              <a:off x="2974527" y="3090479"/>
              <a:ext cx="369565" cy="276999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en-US" sz="12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T </a:t>
              </a:r>
              <a:endParaRPr/>
            </a:p>
          </p:txBody>
        </p:sp>
        <p:sp>
          <p:nvSpPr>
            <p:cNvPr id="354" name="Google Shape;354;p34"/>
            <p:cNvSpPr txBox="1"/>
            <p:nvPr/>
          </p:nvSpPr>
          <p:spPr>
            <a:xfrm>
              <a:off x="2985072" y="2851677"/>
              <a:ext cx="369565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en-US" sz="12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5</a:t>
              </a:r>
              <a:endParaRPr/>
            </a:p>
          </p:txBody>
        </p:sp>
        <p:sp>
          <p:nvSpPr>
            <p:cNvPr id="355" name="Google Shape;355;p34"/>
            <p:cNvSpPr txBox="1"/>
            <p:nvPr/>
          </p:nvSpPr>
          <p:spPr>
            <a:xfrm>
              <a:off x="3344092" y="3090479"/>
              <a:ext cx="369565" cy="276999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en-US" sz="12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F</a:t>
              </a:r>
              <a:endParaRPr/>
            </a:p>
          </p:txBody>
        </p:sp>
        <p:sp>
          <p:nvSpPr>
            <p:cNvPr id="356" name="Google Shape;356;p34"/>
            <p:cNvSpPr txBox="1"/>
            <p:nvPr/>
          </p:nvSpPr>
          <p:spPr>
            <a:xfrm>
              <a:off x="3354637" y="2851677"/>
              <a:ext cx="369565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en-US" sz="12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6</a:t>
              </a:r>
              <a:endParaRPr/>
            </a:p>
          </p:txBody>
        </p:sp>
        <p:sp>
          <p:nvSpPr>
            <p:cNvPr id="357" name="Google Shape;357;p34"/>
            <p:cNvSpPr txBox="1"/>
            <p:nvPr/>
          </p:nvSpPr>
          <p:spPr>
            <a:xfrm>
              <a:off x="3713657" y="3090479"/>
              <a:ext cx="369565" cy="276999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en-US" sz="12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T</a:t>
              </a:r>
              <a:endParaRPr/>
            </a:p>
          </p:txBody>
        </p:sp>
        <p:sp>
          <p:nvSpPr>
            <p:cNvPr id="358" name="Google Shape;358;p34"/>
            <p:cNvSpPr txBox="1"/>
            <p:nvPr/>
          </p:nvSpPr>
          <p:spPr>
            <a:xfrm>
              <a:off x="3724202" y="2851677"/>
              <a:ext cx="369565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en-US" sz="12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7</a:t>
              </a:r>
              <a:endParaRPr/>
            </a:p>
          </p:txBody>
        </p:sp>
        <p:sp>
          <p:nvSpPr>
            <p:cNvPr id="359" name="Google Shape;359;p34"/>
            <p:cNvSpPr txBox="1"/>
            <p:nvPr/>
          </p:nvSpPr>
          <p:spPr>
            <a:xfrm>
              <a:off x="4083222" y="3090479"/>
              <a:ext cx="369565" cy="276999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en-US" sz="12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F</a:t>
              </a:r>
              <a:endParaRPr/>
            </a:p>
          </p:txBody>
        </p:sp>
        <p:sp>
          <p:nvSpPr>
            <p:cNvPr id="360" name="Google Shape;360;p34"/>
            <p:cNvSpPr txBox="1"/>
            <p:nvPr/>
          </p:nvSpPr>
          <p:spPr>
            <a:xfrm>
              <a:off x="4093767" y="2861202"/>
              <a:ext cx="369565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en-US" sz="12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8</a:t>
              </a:r>
              <a:endParaRPr/>
            </a:p>
          </p:txBody>
        </p:sp>
        <p:sp>
          <p:nvSpPr>
            <p:cNvPr id="361" name="Google Shape;361;p34"/>
            <p:cNvSpPr txBox="1"/>
            <p:nvPr/>
          </p:nvSpPr>
          <p:spPr>
            <a:xfrm>
              <a:off x="4452787" y="3090479"/>
              <a:ext cx="369565" cy="276999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en-US" sz="12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F</a:t>
              </a:r>
              <a:endParaRPr/>
            </a:p>
          </p:txBody>
        </p:sp>
        <p:sp>
          <p:nvSpPr>
            <p:cNvPr id="362" name="Google Shape;362;p34"/>
            <p:cNvSpPr txBox="1"/>
            <p:nvPr/>
          </p:nvSpPr>
          <p:spPr>
            <a:xfrm>
              <a:off x="4463332" y="2861202"/>
              <a:ext cx="369565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en-US" sz="12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9</a:t>
              </a:r>
              <a:endParaRPr/>
            </a:p>
          </p:txBody>
        </p:sp>
        <p:sp>
          <p:nvSpPr>
            <p:cNvPr id="363" name="Google Shape;363;p34"/>
            <p:cNvSpPr txBox="1"/>
            <p:nvPr/>
          </p:nvSpPr>
          <p:spPr>
            <a:xfrm>
              <a:off x="8467027" y="3091541"/>
              <a:ext cx="420541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2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...</a:t>
              </a:r>
              <a:endParaRPr/>
            </a:p>
          </p:txBody>
        </p:sp>
        <p:sp>
          <p:nvSpPr>
            <p:cNvPr id="364" name="Google Shape;364;p34"/>
            <p:cNvSpPr txBox="1"/>
            <p:nvPr/>
          </p:nvSpPr>
          <p:spPr>
            <a:xfrm>
              <a:off x="1126702" y="3091541"/>
              <a:ext cx="369565" cy="276999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en-US" sz="12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F</a:t>
              </a:r>
              <a:endParaRPr/>
            </a:p>
          </p:txBody>
        </p:sp>
        <p:sp>
          <p:nvSpPr>
            <p:cNvPr id="365" name="Google Shape;365;p34"/>
            <p:cNvSpPr txBox="1"/>
            <p:nvPr/>
          </p:nvSpPr>
          <p:spPr>
            <a:xfrm>
              <a:off x="4755849" y="2850467"/>
              <a:ext cx="369565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0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en-US" sz="12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10</a:t>
              </a:r>
              <a:endParaRPr/>
            </a:p>
          </p:txBody>
        </p:sp>
        <p:sp>
          <p:nvSpPr>
            <p:cNvPr id="366" name="Google Shape;366;p34"/>
            <p:cNvSpPr txBox="1"/>
            <p:nvPr/>
          </p:nvSpPr>
          <p:spPr>
            <a:xfrm>
              <a:off x="5181373" y="3089269"/>
              <a:ext cx="369565" cy="276999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en-US" sz="12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T</a:t>
              </a:r>
              <a:endParaRPr/>
            </a:p>
          </p:txBody>
        </p:sp>
        <p:sp>
          <p:nvSpPr>
            <p:cNvPr id="367" name="Google Shape;367;p34"/>
            <p:cNvSpPr txBox="1"/>
            <p:nvPr/>
          </p:nvSpPr>
          <p:spPr>
            <a:xfrm>
              <a:off x="5125414" y="2850467"/>
              <a:ext cx="369565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0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en-US" sz="12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11</a:t>
              </a:r>
              <a:endParaRPr/>
            </a:p>
          </p:txBody>
        </p:sp>
        <p:sp>
          <p:nvSpPr>
            <p:cNvPr id="368" name="Google Shape;368;p34"/>
            <p:cNvSpPr txBox="1"/>
            <p:nvPr/>
          </p:nvSpPr>
          <p:spPr>
            <a:xfrm>
              <a:off x="5550938" y="3089269"/>
              <a:ext cx="369565" cy="276999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en-US" sz="12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F</a:t>
              </a:r>
              <a:endParaRPr/>
            </a:p>
          </p:txBody>
        </p:sp>
        <p:sp>
          <p:nvSpPr>
            <p:cNvPr id="369" name="Google Shape;369;p34"/>
            <p:cNvSpPr txBox="1"/>
            <p:nvPr/>
          </p:nvSpPr>
          <p:spPr>
            <a:xfrm>
              <a:off x="5494979" y="2850467"/>
              <a:ext cx="369565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0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en-US" sz="12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12</a:t>
              </a:r>
              <a:endParaRPr/>
            </a:p>
          </p:txBody>
        </p:sp>
        <p:sp>
          <p:nvSpPr>
            <p:cNvPr id="370" name="Google Shape;370;p34"/>
            <p:cNvSpPr txBox="1"/>
            <p:nvPr/>
          </p:nvSpPr>
          <p:spPr>
            <a:xfrm>
              <a:off x="5920503" y="3089269"/>
              <a:ext cx="369565" cy="276999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en-US" sz="12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T</a:t>
              </a:r>
              <a:endParaRPr/>
            </a:p>
          </p:txBody>
        </p:sp>
        <p:sp>
          <p:nvSpPr>
            <p:cNvPr id="371" name="Google Shape;371;p34"/>
            <p:cNvSpPr txBox="1"/>
            <p:nvPr/>
          </p:nvSpPr>
          <p:spPr>
            <a:xfrm>
              <a:off x="5864544" y="2850467"/>
              <a:ext cx="369565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0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en-US" sz="12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13</a:t>
              </a:r>
              <a:endParaRPr/>
            </a:p>
          </p:txBody>
        </p:sp>
        <p:sp>
          <p:nvSpPr>
            <p:cNvPr id="372" name="Google Shape;372;p34"/>
            <p:cNvSpPr txBox="1"/>
            <p:nvPr/>
          </p:nvSpPr>
          <p:spPr>
            <a:xfrm>
              <a:off x="6290068" y="3089269"/>
              <a:ext cx="369565" cy="276999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en-US" sz="12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F</a:t>
              </a:r>
              <a:endParaRPr/>
            </a:p>
          </p:txBody>
        </p:sp>
        <p:sp>
          <p:nvSpPr>
            <p:cNvPr id="373" name="Google Shape;373;p34"/>
            <p:cNvSpPr txBox="1"/>
            <p:nvPr/>
          </p:nvSpPr>
          <p:spPr>
            <a:xfrm>
              <a:off x="6234109" y="2850467"/>
              <a:ext cx="369565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0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en-US" sz="12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14</a:t>
              </a:r>
              <a:endParaRPr/>
            </a:p>
          </p:txBody>
        </p:sp>
        <p:sp>
          <p:nvSpPr>
            <p:cNvPr id="374" name="Google Shape;374;p34"/>
            <p:cNvSpPr txBox="1"/>
            <p:nvPr/>
          </p:nvSpPr>
          <p:spPr>
            <a:xfrm>
              <a:off x="6659633" y="3089269"/>
              <a:ext cx="369565" cy="276999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en-US" sz="12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F </a:t>
              </a:r>
              <a:endParaRPr/>
            </a:p>
          </p:txBody>
        </p:sp>
        <p:sp>
          <p:nvSpPr>
            <p:cNvPr id="375" name="Google Shape;375;p34"/>
            <p:cNvSpPr txBox="1"/>
            <p:nvPr/>
          </p:nvSpPr>
          <p:spPr>
            <a:xfrm>
              <a:off x="6603674" y="2850467"/>
              <a:ext cx="369565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0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en-US" sz="12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15</a:t>
              </a:r>
              <a:endParaRPr/>
            </a:p>
          </p:txBody>
        </p:sp>
        <p:sp>
          <p:nvSpPr>
            <p:cNvPr id="376" name="Google Shape;376;p34"/>
            <p:cNvSpPr txBox="1"/>
            <p:nvPr/>
          </p:nvSpPr>
          <p:spPr>
            <a:xfrm>
              <a:off x="7029198" y="3089269"/>
              <a:ext cx="369565" cy="276999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en-US" sz="12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F</a:t>
              </a:r>
              <a:endParaRPr/>
            </a:p>
          </p:txBody>
        </p:sp>
        <p:sp>
          <p:nvSpPr>
            <p:cNvPr id="377" name="Google Shape;377;p34"/>
            <p:cNvSpPr txBox="1"/>
            <p:nvPr/>
          </p:nvSpPr>
          <p:spPr>
            <a:xfrm>
              <a:off x="6973239" y="2850467"/>
              <a:ext cx="369565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0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en-US" sz="12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16</a:t>
              </a:r>
              <a:endParaRPr/>
            </a:p>
          </p:txBody>
        </p:sp>
        <p:sp>
          <p:nvSpPr>
            <p:cNvPr id="378" name="Google Shape;378;p34"/>
            <p:cNvSpPr txBox="1"/>
            <p:nvPr/>
          </p:nvSpPr>
          <p:spPr>
            <a:xfrm>
              <a:off x="7358332" y="3089269"/>
              <a:ext cx="369565" cy="276999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en-US" sz="12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T</a:t>
              </a:r>
              <a:endParaRPr/>
            </a:p>
          </p:txBody>
        </p:sp>
        <p:sp>
          <p:nvSpPr>
            <p:cNvPr id="379" name="Google Shape;379;p34"/>
            <p:cNvSpPr txBox="1"/>
            <p:nvPr/>
          </p:nvSpPr>
          <p:spPr>
            <a:xfrm>
              <a:off x="7342804" y="2850467"/>
              <a:ext cx="369565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0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en-US" sz="12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17</a:t>
              </a:r>
              <a:endParaRPr/>
            </a:p>
          </p:txBody>
        </p:sp>
        <p:sp>
          <p:nvSpPr>
            <p:cNvPr id="380" name="Google Shape;380;p34"/>
            <p:cNvSpPr txBox="1"/>
            <p:nvPr/>
          </p:nvSpPr>
          <p:spPr>
            <a:xfrm>
              <a:off x="7727897" y="3089269"/>
              <a:ext cx="369565" cy="276999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en-US" sz="12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F</a:t>
              </a:r>
              <a:endParaRPr/>
            </a:p>
          </p:txBody>
        </p:sp>
        <p:sp>
          <p:nvSpPr>
            <p:cNvPr id="381" name="Google Shape;381;p34"/>
            <p:cNvSpPr txBox="1"/>
            <p:nvPr/>
          </p:nvSpPr>
          <p:spPr>
            <a:xfrm>
              <a:off x="7679117" y="2859992"/>
              <a:ext cx="369565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0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en-US" sz="12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18</a:t>
              </a:r>
              <a:endParaRPr/>
            </a:p>
          </p:txBody>
        </p:sp>
        <p:sp>
          <p:nvSpPr>
            <p:cNvPr id="382" name="Google Shape;382;p34"/>
            <p:cNvSpPr txBox="1"/>
            <p:nvPr/>
          </p:nvSpPr>
          <p:spPr>
            <a:xfrm>
              <a:off x="8097462" y="3089269"/>
              <a:ext cx="369565" cy="276999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en-US" sz="12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T</a:t>
              </a:r>
              <a:endParaRPr/>
            </a:p>
          </p:txBody>
        </p:sp>
        <p:sp>
          <p:nvSpPr>
            <p:cNvPr id="383" name="Google Shape;383;p34"/>
            <p:cNvSpPr txBox="1"/>
            <p:nvPr/>
          </p:nvSpPr>
          <p:spPr>
            <a:xfrm>
              <a:off x="8048682" y="2859992"/>
              <a:ext cx="369565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0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en-US" sz="12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19</a:t>
              </a:r>
              <a:endParaRPr/>
            </a:p>
          </p:txBody>
        </p:sp>
        <p:sp>
          <p:nvSpPr>
            <p:cNvPr id="384" name="Google Shape;384;p34"/>
            <p:cNvSpPr txBox="1"/>
            <p:nvPr/>
          </p:nvSpPr>
          <p:spPr>
            <a:xfrm>
              <a:off x="4811808" y="3090331"/>
              <a:ext cx="369565" cy="276999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en-US" sz="12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F</a:t>
              </a:r>
              <a:endParaRPr/>
            </a:p>
          </p:txBody>
        </p:sp>
        <p:sp>
          <p:nvSpPr>
            <p:cNvPr id="385" name="Google Shape;385;p34"/>
            <p:cNvSpPr txBox="1"/>
            <p:nvPr/>
          </p:nvSpPr>
          <p:spPr>
            <a:xfrm>
              <a:off x="1129078" y="2576676"/>
              <a:ext cx="7752470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en-US" sz="140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Cross out all the multiples of the next prime p = 3</a:t>
              </a:r>
              <a:r>
                <a:rPr b="0" lang="en-US" sz="120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(the next index which was not crossed out already):</a:t>
              </a:r>
              <a:endParaRPr b="0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386" name="Google Shape;386;p34"/>
          <p:cNvGrpSpPr/>
          <p:nvPr/>
        </p:nvGrpSpPr>
        <p:grpSpPr>
          <a:xfrm>
            <a:off x="392913" y="3568545"/>
            <a:ext cx="8494655" cy="1182894"/>
            <a:chOff x="392913" y="3568545"/>
            <a:chExt cx="8494655" cy="1182894"/>
          </a:xfrm>
        </p:grpSpPr>
        <p:sp>
          <p:nvSpPr>
            <p:cNvPr id="387" name="Google Shape;387;p34"/>
            <p:cNvSpPr txBox="1"/>
            <p:nvPr/>
          </p:nvSpPr>
          <p:spPr>
            <a:xfrm>
              <a:off x="1059797" y="4443662"/>
              <a:ext cx="7407230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en-US" sz="1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Keep incrementing p (skipping indexes that were already crossed) until p &gt; sqrt(n)</a:t>
              </a:r>
              <a:endParaRPr/>
            </a:p>
          </p:txBody>
        </p:sp>
        <p:sp>
          <p:nvSpPr>
            <p:cNvPr id="388" name="Google Shape;388;p34"/>
            <p:cNvSpPr txBox="1"/>
            <p:nvPr/>
          </p:nvSpPr>
          <p:spPr>
            <a:xfrm>
              <a:off x="392913" y="4060123"/>
              <a:ext cx="1290590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en-US" sz="12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isPrime</a:t>
              </a:r>
              <a:endParaRPr/>
            </a:p>
          </p:txBody>
        </p:sp>
        <p:sp>
          <p:nvSpPr>
            <p:cNvPr id="389" name="Google Shape;389;p34"/>
            <p:cNvSpPr txBox="1"/>
            <p:nvPr/>
          </p:nvSpPr>
          <p:spPr>
            <a:xfrm>
              <a:off x="1137247" y="3843546"/>
              <a:ext cx="369565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en-US" sz="12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endParaRPr/>
            </a:p>
          </p:txBody>
        </p:sp>
        <p:sp>
          <p:nvSpPr>
            <p:cNvPr id="390" name="Google Shape;390;p34"/>
            <p:cNvSpPr txBox="1"/>
            <p:nvPr/>
          </p:nvSpPr>
          <p:spPr>
            <a:xfrm>
              <a:off x="1496267" y="4082348"/>
              <a:ext cx="369565" cy="276999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en-US" sz="12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F</a:t>
              </a:r>
              <a:endParaRPr/>
            </a:p>
          </p:txBody>
        </p:sp>
        <p:sp>
          <p:nvSpPr>
            <p:cNvPr id="391" name="Google Shape;391;p34"/>
            <p:cNvSpPr txBox="1"/>
            <p:nvPr/>
          </p:nvSpPr>
          <p:spPr>
            <a:xfrm>
              <a:off x="1506812" y="3843546"/>
              <a:ext cx="369565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en-US" sz="12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1</a:t>
              </a:r>
              <a:endParaRPr/>
            </a:p>
          </p:txBody>
        </p:sp>
        <p:sp>
          <p:nvSpPr>
            <p:cNvPr id="392" name="Google Shape;392;p34"/>
            <p:cNvSpPr txBox="1"/>
            <p:nvPr/>
          </p:nvSpPr>
          <p:spPr>
            <a:xfrm>
              <a:off x="1865832" y="4082348"/>
              <a:ext cx="369565" cy="276999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en-US" sz="12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T</a:t>
              </a:r>
              <a:endParaRPr/>
            </a:p>
          </p:txBody>
        </p:sp>
        <p:sp>
          <p:nvSpPr>
            <p:cNvPr id="393" name="Google Shape;393;p34"/>
            <p:cNvSpPr txBox="1"/>
            <p:nvPr/>
          </p:nvSpPr>
          <p:spPr>
            <a:xfrm>
              <a:off x="1876377" y="3843546"/>
              <a:ext cx="369565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en-US" sz="12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2</a:t>
              </a:r>
              <a:endParaRPr/>
            </a:p>
          </p:txBody>
        </p:sp>
        <p:sp>
          <p:nvSpPr>
            <p:cNvPr id="394" name="Google Shape;394;p34"/>
            <p:cNvSpPr txBox="1"/>
            <p:nvPr/>
          </p:nvSpPr>
          <p:spPr>
            <a:xfrm>
              <a:off x="2235397" y="4082348"/>
              <a:ext cx="369565" cy="276999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en-US" sz="12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T</a:t>
              </a:r>
              <a:endParaRPr/>
            </a:p>
          </p:txBody>
        </p:sp>
        <p:sp>
          <p:nvSpPr>
            <p:cNvPr id="395" name="Google Shape;395;p34"/>
            <p:cNvSpPr txBox="1"/>
            <p:nvPr/>
          </p:nvSpPr>
          <p:spPr>
            <a:xfrm>
              <a:off x="2245942" y="3843546"/>
              <a:ext cx="369565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en-US" sz="12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3</a:t>
              </a:r>
              <a:endParaRPr/>
            </a:p>
          </p:txBody>
        </p:sp>
        <p:sp>
          <p:nvSpPr>
            <p:cNvPr id="396" name="Google Shape;396;p34"/>
            <p:cNvSpPr txBox="1"/>
            <p:nvPr/>
          </p:nvSpPr>
          <p:spPr>
            <a:xfrm>
              <a:off x="2604962" y="4082348"/>
              <a:ext cx="369565" cy="276999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en-US" sz="12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F</a:t>
              </a:r>
              <a:endParaRPr/>
            </a:p>
          </p:txBody>
        </p:sp>
        <p:sp>
          <p:nvSpPr>
            <p:cNvPr id="397" name="Google Shape;397;p34"/>
            <p:cNvSpPr txBox="1"/>
            <p:nvPr/>
          </p:nvSpPr>
          <p:spPr>
            <a:xfrm>
              <a:off x="2615507" y="3843546"/>
              <a:ext cx="369565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en-US" sz="12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4</a:t>
              </a:r>
              <a:endParaRPr/>
            </a:p>
          </p:txBody>
        </p:sp>
        <p:sp>
          <p:nvSpPr>
            <p:cNvPr id="398" name="Google Shape;398;p34"/>
            <p:cNvSpPr txBox="1"/>
            <p:nvPr/>
          </p:nvSpPr>
          <p:spPr>
            <a:xfrm>
              <a:off x="2974527" y="4082348"/>
              <a:ext cx="369565" cy="276999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en-US" sz="12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T </a:t>
              </a:r>
              <a:endParaRPr/>
            </a:p>
          </p:txBody>
        </p:sp>
        <p:sp>
          <p:nvSpPr>
            <p:cNvPr id="399" name="Google Shape;399;p34"/>
            <p:cNvSpPr txBox="1"/>
            <p:nvPr/>
          </p:nvSpPr>
          <p:spPr>
            <a:xfrm>
              <a:off x="2985072" y="3843546"/>
              <a:ext cx="369565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en-US" sz="12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5</a:t>
              </a:r>
              <a:endParaRPr/>
            </a:p>
          </p:txBody>
        </p:sp>
        <p:sp>
          <p:nvSpPr>
            <p:cNvPr id="400" name="Google Shape;400;p34"/>
            <p:cNvSpPr txBox="1"/>
            <p:nvPr/>
          </p:nvSpPr>
          <p:spPr>
            <a:xfrm>
              <a:off x="3344092" y="4082348"/>
              <a:ext cx="369565" cy="276999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en-US" sz="12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F</a:t>
              </a:r>
              <a:endParaRPr/>
            </a:p>
          </p:txBody>
        </p:sp>
        <p:sp>
          <p:nvSpPr>
            <p:cNvPr id="401" name="Google Shape;401;p34"/>
            <p:cNvSpPr txBox="1"/>
            <p:nvPr/>
          </p:nvSpPr>
          <p:spPr>
            <a:xfrm>
              <a:off x="3354637" y="3843546"/>
              <a:ext cx="369565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en-US" sz="12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6</a:t>
              </a:r>
              <a:endParaRPr/>
            </a:p>
          </p:txBody>
        </p:sp>
        <p:sp>
          <p:nvSpPr>
            <p:cNvPr id="402" name="Google Shape;402;p34"/>
            <p:cNvSpPr txBox="1"/>
            <p:nvPr/>
          </p:nvSpPr>
          <p:spPr>
            <a:xfrm>
              <a:off x="3713657" y="4082348"/>
              <a:ext cx="369565" cy="276999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en-US" sz="12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T</a:t>
              </a:r>
              <a:endParaRPr/>
            </a:p>
          </p:txBody>
        </p:sp>
        <p:sp>
          <p:nvSpPr>
            <p:cNvPr id="403" name="Google Shape;403;p34"/>
            <p:cNvSpPr txBox="1"/>
            <p:nvPr/>
          </p:nvSpPr>
          <p:spPr>
            <a:xfrm>
              <a:off x="3724202" y="3843546"/>
              <a:ext cx="369565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en-US" sz="12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7</a:t>
              </a:r>
              <a:endParaRPr/>
            </a:p>
          </p:txBody>
        </p:sp>
        <p:sp>
          <p:nvSpPr>
            <p:cNvPr id="404" name="Google Shape;404;p34"/>
            <p:cNvSpPr txBox="1"/>
            <p:nvPr/>
          </p:nvSpPr>
          <p:spPr>
            <a:xfrm>
              <a:off x="4083222" y="4082348"/>
              <a:ext cx="369565" cy="276999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en-US" sz="12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F</a:t>
              </a:r>
              <a:endParaRPr/>
            </a:p>
          </p:txBody>
        </p:sp>
        <p:sp>
          <p:nvSpPr>
            <p:cNvPr id="405" name="Google Shape;405;p34"/>
            <p:cNvSpPr txBox="1"/>
            <p:nvPr/>
          </p:nvSpPr>
          <p:spPr>
            <a:xfrm>
              <a:off x="4093767" y="3853071"/>
              <a:ext cx="369565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en-US" sz="12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8</a:t>
              </a:r>
              <a:endParaRPr/>
            </a:p>
          </p:txBody>
        </p:sp>
        <p:sp>
          <p:nvSpPr>
            <p:cNvPr id="406" name="Google Shape;406;p34"/>
            <p:cNvSpPr txBox="1"/>
            <p:nvPr/>
          </p:nvSpPr>
          <p:spPr>
            <a:xfrm>
              <a:off x="4452787" y="4082348"/>
              <a:ext cx="369565" cy="276999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en-US" sz="12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F</a:t>
              </a:r>
              <a:endParaRPr/>
            </a:p>
          </p:txBody>
        </p:sp>
        <p:sp>
          <p:nvSpPr>
            <p:cNvPr id="407" name="Google Shape;407;p34"/>
            <p:cNvSpPr txBox="1"/>
            <p:nvPr/>
          </p:nvSpPr>
          <p:spPr>
            <a:xfrm>
              <a:off x="4463332" y="3853071"/>
              <a:ext cx="369565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en-US" sz="12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9</a:t>
              </a:r>
              <a:endParaRPr/>
            </a:p>
          </p:txBody>
        </p:sp>
        <p:sp>
          <p:nvSpPr>
            <p:cNvPr id="408" name="Google Shape;408;p34"/>
            <p:cNvSpPr txBox="1"/>
            <p:nvPr/>
          </p:nvSpPr>
          <p:spPr>
            <a:xfrm>
              <a:off x="8467027" y="4083410"/>
              <a:ext cx="420541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2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...</a:t>
              </a:r>
              <a:endParaRPr/>
            </a:p>
          </p:txBody>
        </p:sp>
        <p:sp>
          <p:nvSpPr>
            <p:cNvPr id="409" name="Google Shape;409;p34"/>
            <p:cNvSpPr txBox="1"/>
            <p:nvPr/>
          </p:nvSpPr>
          <p:spPr>
            <a:xfrm>
              <a:off x="1126702" y="4083410"/>
              <a:ext cx="369565" cy="276999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en-US" sz="12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F</a:t>
              </a:r>
              <a:endParaRPr/>
            </a:p>
          </p:txBody>
        </p:sp>
        <p:sp>
          <p:nvSpPr>
            <p:cNvPr id="410" name="Google Shape;410;p34"/>
            <p:cNvSpPr txBox="1"/>
            <p:nvPr/>
          </p:nvSpPr>
          <p:spPr>
            <a:xfrm>
              <a:off x="4755849" y="3842336"/>
              <a:ext cx="369565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0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en-US" sz="12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10</a:t>
              </a:r>
              <a:endParaRPr/>
            </a:p>
          </p:txBody>
        </p:sp>
        <p:sp>
          <p:nvSpPr>
            <p:cNvPr id="411" name="Google Shape;411;p34"/>
            <p:cNvSpPr txBox="1"/>
            <p:nvPr/>
          </p:nvSpPr>
          <p:spPr>
            <a:xfrm>
              <a:off x="5181373" y="4081138"/>
              <a:ext cx="369565" cy="276999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en-US" sz="12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T</a:t>
              </a:r>
              <a:endParaRPr/>
            </a:p>
          </p:txBody>
        </p:sp>
        <p:sp>
          <p:nvSpPr>
            <p:cNvPr id="412" name="Google Shape;412;p34"/>
            <p:cNvSpPr txBox="1"/>
            <p:nvPr/>
          </p:nvSpPr>
          <p:spPr>
            <a:xfrm>
              <a:off x="5125414" y="3842336"/>
              <a:ext cx="369565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0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en-US" sz="12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11</a:t>
              </a:r>
              <a:endParaRPr/>
            </a:p>
          </p:txBody>
        </p:sp>
        <p:sp>
          <p:nvSpPr>
            <p:cNvPr id="413" name="Google Shape;413;p34"/>
            <p:cNvSpPr txBox="1"/>
            <p:nvPr/>
          </p:nvSpPr>
          <p:spPr>
            <a:xfrm>
              <a:off x="5550938" y="4081138"/>
              <a:ext cx="369565" cy="276999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en-US" sz="12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F</a:t>
              </a:r>
              <a:endParaRPr/>
            </a:p>
          </p:txBody>
        </p:sp>
        <p:sp>
          <p:nvSpPr>
            <p:cNvPr id="414" name="Google Shape;414;p34"/>
            <p:cNvSpPr txBox="1"/>
            <p:nvPr/>
          </p:nvSpPr>
          <p:spPr>
            <a:xfrm>
              <a:off x="5494979" y="3842336"/>
              <a:ext cx="369565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0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en-US" sz="12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12</a:t>
              </a:r>
              <a:endParaRPr/>
            </a:p>
          </p:txBody>
        </p:sp>
        <p:sp>
          <p:nvSpPr>
            <p:cNvPr id="415" name="Google Shape;415;p34"/>
            <p:cNvSpPr txBox="1"/>
            <p:nvPr/>
          </p:nvSpPr>
          <p:spPr>
            <a:xfrm>
              <a:off x="5920503" y="4081138"/>
              <a:ext cx="369565" cy="276999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en-US" sz="12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T</a:t>
              </a:r>
              <a:endParaRPr/>
            </a:p>
          </p:txBody>
        </p:sp>
        <p:sp>
          <p:nvSpPr>
            <p:cNvPr id="416" name="Google Shape;416;p34"/>
            <p:cNvSpPr txBox="1"/>
            <p:nvPr/>
          </p:nvSpPr>
          <p:spPr>
            <a:xfrm>
              <a:off x="5864544" y="3842336"/>
              <a:ext cx="369565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0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en-US" sz="12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13</a:t>
              </a:r>
              <a:endParaRPr/>
            </a:p>
          </p:txBody>
        </p:sp>
        <p:sp>
          <p:nvSpPr>
            <p:cNvPr id="417" name="Google Shape;417;p34"/>
            <p:cNvSpPr txBox="1"/>
            <p:nvPr/>
          </p:nvSpPr>
          <p:spPr>
            <a:xfrm>
              <a:off x="6290068" y="4081138"/>
              <a:ext cx="369565" cy="276999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en-US" sz="12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F</a:t>
              </a:r>
              <a:endParaRPr/>
            </a:p>
          </p:txBody>
        </p:sp>
        <p:sp>
          <p:nvSpPr>
            <p:cNvPr id="418" name="Google Shape;418;p34"/>
            <p:cNvSpPr txBox="1"/>
            <p:nvPr/>
          </p:nvSpPr>
          <p:spPr>
            <a:xfrm>
              <a:off x="6234109" y="3842336"/>
              <a:ext cx="369565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0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en-US" sz="12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14</a:t>
              </a:r>
              <a:endParaRPr/>
            </a:p>
          </p:txBody>
        </p:sp>
        <p:sp>
          <p:nvSpPr>
            <p:cNvPr id="419" name="Google Shape;419;p34"/>
            <p:cNvSpPr txBox="1"/>
            <p:nvPr/>
          </p:nvSpPr>
          <p:spPr>
            <a:xfrm>
              <a:off x="6659633" y="4081138"/>
              <a:ext cx="369565" cy="276999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en-US" sz="12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F </a:t>
              </a:r>
              <a:endParaRPr/>
            </a:p>
          </p:txBody>
        </p:sp>
        <p:sp>
          <p:nvSpPr>
            <p:cNvPr id="420" name="Google Shape;420;p34"/>
            <p:cNvSpPr txBox="1"/>
            <p:nvPr/>
          </p:nvSpPr>
          <p:spPr>
            <a:xfrm>
              <a:off x="6603674" y="3842336"/>
              <a:ext cx="369565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0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en-US" sz="12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15</a:t>
              </a:r>
              <a:endParaRPr/>
            </a:p>
          </p:txBody>
        </p:sp>
        <p:sp>
          <p:nvSpPr>
            <p:cNvPr id="421" name="Google Shape;421;p34"/>
            <p:cNvSpPr txBox="1"/>
            <p:nvPr/>
          </p:nvSpPr>
          <p:spPr>
            <a:xfrm>
              <a:off x="7029198" y="4081138"/>
              <a:ext cx="369565" cy="276999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en-US" sz="12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F</a:t>
              </a:r>
              <a:endParaRPr/>
            </a:p>
          </p:txBody>
        </p:sp>
        <p:sp>
          <p:nvSpPr>
            <p:cNvPr id="422" name="Google Shape;422;p34"/>
            <p:cNvSpPr txBox="1"/>
            <p:nvPr/>
          </p:nvSpPr>
          <p:spPr>
            <a:xfrm>
              <a:off x="6973239" y="3842336"/>
              <a:ext cx="369565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0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en-US" sz="12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16</a:t>
              </a:r>
              <a:endParaRPr/>
            </a:p>
          </p:txBody>
        </p:sp>
        <p:sp>
          <p:nvSpPr>
            <p:cNvPr id="423" name="Google Shape;423;p34"/>
            <p:cNvSpPr txBox="1"/>
            <p:nvPr/>
          </p:nvSpPr>
          <p:spPr>
            <a:xfrm>
              <a:off x="7358332" y="4081138"/>
              <a:ext cx="369565" cy="276999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en-US" sz="12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T</a:t>
              </a:r>
              <a:endParaRPr/>
            </a:p>
          </p:txBody>
        </p:sp>
        <p:sp>
          <p:nvSpPr>
            <p:cNvPr id="424" name="Google Shape;424;p34"/>
            <p:cNvSpPr txBox="1"/>
            <p:nvPr/>
          </p:nvSpPr>
          <p:spPr>
            <a:xfrm>
              <a:off x="7342804" y="3842336"/>
              <a:ext cx="369565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0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en-US" sz="12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17</a:t>
              </a:r>
              <a:endParaRPr/>
            </a:p>
          </p:txBody>
        </p:sp>
        <p:sp>
          <p:nvSpPr>
            <p:cNvPr id="425" name="Google Shape;425;p34"/>
            <p:cNvSpPr txBox="1"/>
            <p:nvPr/>
          </p:nvSpPr>
          <p:spPr>
            <a:xfrm>
              <a:off x="7727897" y="4081138"/>
              <a:ext cx="369565" cy="276999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en-US" sz="12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F</a:t>
              </a:r>
              <a:endParaRPr/>
            </a:p>
          </p:txBody>
        </p:sp>
        <p:sp>
          <p:nvSpPr>
            <p:cNvPr id="426" name="Google Shape;426;p34"/>
            <p:cNvSpPr txBox="1"/>
            <p:nvPr/>
          </p:nvSpPr>
          <p:spPr>
            <a:xfrm>
              <a:off x="7679117" y="3851861"/>
              <a:ext cx="369565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0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en-US" sz="12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18</a:t>
              </a:r>
              <a:endParaRPr/>
            </a:p>
          </p:txBody>
        </p:sp>
        <p:sp>
          <p:nvSpPr>
            <p:cNvPr id="427" name="Google Shape;427;p34"/>
            <p:cNvSpPr txBox="1"/>
            <p:nvPr/>
          </p:nvSpPr>
          <p:spPr>
            <a:xfrm>
              <a:off x="8097462" y="4081138"/>
              <a:ext cx="369565" cy="276999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en-US" sz="12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T</a:t>
              </a:r>
              <a:endParaRPr/>
            </a:p>
          </p:txBody>
        </p:sp>
        <p:sp>
          <p:nvSpPr>
            <p:cNvPr id="428" name="Google Shape;428;p34"/>
            <p:cNvSpPr txBox="1"/>
            <p:nvPr/>
          </p:nvSpPr>
          <p:spPr>
            <a:xfrm>
              <a:off x="8048682" y="3851861"/>
              <a:ext cx="369565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0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en-US" sz="12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19</a:t>
              </a:r>
              <a:endParaRPr/>
            </a:p>
          </p:txBody>
        </p:sp>
        <p:sp>
          <p:nvSpPr>
            <p:cNvPr id="429" name="Google Shape;429;p34"/>
            <p:cNvSpPr txBox="1"/>
            <p:nvPr/>
          </p:nvSpPr>
          <p:spPr>
            <a:xfrm>
              <a:off x="4811808" y="4082200"/>
              <a:ext cx="369565" cy="276999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en-US" sz="12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F</a:t>
              </a:r>
              <a:endParaRPr/>
            </a:p>
          </p:txBody>
        </p:sp>
        <p:sp>
          <p:nvSpPr>
            <p:cNvPr id="430" name="Google Shape;430;p34"/>
            <p:cNvSpPr txBox="1"/>
            <p:nvPr/>
          </p:nvSpPr>
          <p:spPr>
            <a:xfrm>
              <a:off x="1129078" y="3568545"/>
              <a:ext cx="7752470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en-US" sz="140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Cross out all the multiples of the next prime p = 5 </a:t>
              </a:r>
              <a:r>
                <a:rPr b="0" lang="en-US" sz="120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(the next index which was not crossed out already):</a:t>
              </a:r>
              <a:endParaRPr b="0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431" name="Google Shape;431;p34"/>
          <p:cNvGrpSpPr/>
          <p:nvPr/>
        </p:nvGrpSpPr>
        <p:grpSpPr>
          <a:xfrm>
            <a:off x="363816" y="5016236"/>
            <a:ext cx="8494655" cy="786938"/>
            <a:chOff x="363816" y="5016236"/>
            <a:chExt cx="8494655" cy="786938"/>
          </a:xfrm>
        </p:grpSpPr>
        <p:sp>
          <p:nvSpPr>
            <p:cNvPr id="432" name="Google Shape;432;p34"/>
            <p:cNvSpPr txBox="1"/>
            <p:nvPr/>
          </p:nvSpPr>
          <p:spPr>
            <a:xfrm>
              <a:off x="363816" y="5502888"/>
              <a:ext cx="1290590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en-US" sz="12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isPrime</a:t>
              </a:r>
              <a:endParaRPr/>
            </a:p>
          </p:txBody>
        </p:sp>
        <p:sp>
          <p:nvSpPr>
            <p:cNvPr id="433" name="Google Shape;433;p34"/>
            <p:cNvSpPr txBox="1"/>
            <p:nvPr/>
          </p:nvSpPr>
          <p:spPr>
            <a:xfrm>
              <a:off x="1467170" y="5525113"/>
              <a:ext cx="369565" cy="276999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en-US" sz="12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F</a:t>
              </a:r>
              <a:endParaRPr/>
            </a:p>
          </p:txBody>
        </p:sp>
        <p:sp>
          <p:nvSpPr>
            <p:cNvPr id="434" name="Google Shape;434;p34"/>
            <p:cNvSpPr txBox="1"/>
            <p:nvPr/>
          </p:nvSpPr>
          <p:spPr>
            <a:xfrm>
              <a:off x="1836735" y="5525113"/>
              <a:ext cx="369565" cy="276999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en-US" sz="12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T</a:t>
              </a:r>
              <a:endParaRPr/>
            </a:p>
          </p:txBody>
        </p:sp>
        <p:sp>
          <p:nvSpPr>
            <p:cNvPr id="435" name="Google Shape;435;p34"/>
            <p:cNvSpPr txBox="1"/>
            <p:nvPr/>
          </p:nvSpPr>
          <p:spPr>
            <a:xfrm>
              <a:off x="1847280" y="5286311"/>
              <a:ext cx="369565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en-US" sz="12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2</a:t>
              </a:r>
              <a:endParaRPr/>
            </a:p>
          </p:txBody>
        </p:sp>
        <p:sp>
          <p:nvSpPr>
            <p:cNvPr id="436" name="Google Shape;436;p34"/>
            <p:cNvSpPr txBox="1"/>
            <p:nvPr/>
          </p:nvSpPr>
          <p:spPr>
            <a:xfrm>
              <a:off x="2206300" y="5525113"/>
              <a:ext cx="369565" cy="276999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en-US" sz="12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T</a:t>
              </a:r>
              <a:endParaRPr/>
            </a:p>
          </p:txBody>
        </p:sp>
        <p:sp>
          <p:nvSpPr>
            <p:cNvPr id="437" name="Google Shape;437;p34"/>
            <p:cNvSpPr txBox="1"/>
            <p:nvPr/>
          </p:nvSpPr>
          <p:spPr>
            <a:xfrm>
              <a:off x="2216845" y="5286311"/>
              <a:ext cx="369565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en-US" sz="12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3</a:t>
              </a:r>
              <a:endParaRPr/>
            </a:p>
          </p:txBody>
        </p:sp>
        <p:sp>
          <p:nvSpPr>
            <p:cNvPr id="438" name="Google Shape;438;p34"/>
            <p:cNvSpPr txBox="1"/>
            <p:nvPr/>
          </p:nvSpPr>
          <p:spPr>
            <a:xfrm>
              <a:off x="2575865" y="5525113"/>
              <a:ext cx="369565" cy="276999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en-US" sz="12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F</a:t>
              </a:r>
              <a:endParaRPr/>
            </a:p>
          </p:txBody>
        </p:sp>
        <p:sp>
          <p:nvSpPr>
            <p:cNvPr id="439" name="Google Shape;439;p34"/>
            <p:cNvSpPr txBox="1"/>
            <p:nvPr/>
          </p:nvSpPr>
          <p:spPr>
            <a:xfrm>
              <a:off x="2945430" y="5525113"/>
              <a:ext cx="369565" cy="276999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en-US" sz="12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T </a:t>
              </a:r>
              <a:endParaRPr/>
            </a:p>
          </p:txBody>
        </p:sp>
        <p:sp>
          <p:nvSpPr>
            <p:cNvPr id="440" name="Google Shape;440;p34"/>
            <p:cNvSpPr txBox="1"/>
            <p:nvPr/>
          </p:nvSpPr>
          <p:spPr>
            <a:xfrm>
              <a:off x="2955975" y="5286311"/>
              <a:ext cx="369565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en-US" sz="12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5</a:t>
              </a:r>
              <a:endParaRPr/>
            </a:p>
          </p:txBody>
        </p:sp>
        <p:sp>
          <p:nvSpPr>
            <p:cNvPr id="441" name="Google Shape;441;p34"/>
            <p:cNvSpPr txBox="1"/>
            <p:nvPr/>
          </p:nvSpPr>
          <p:spPr>
            <a:xfrm>
              <a:off x="3314995" y="5525113"/>
              <a:ext cx="369565" cy="276999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en-US" sz="12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F</a:t>
              </a:r>
              <a:endParaRPr/>
            </a:p>
          </p:txBody>
        </p:sp>
        <p:sp>
          <p:nvSpPr>
            <p:cNvPr id="442" name="Google Shape;442;p34"/>
            <p:cNvSpPr txBox="1"/>
            <p:nvPr/>
          </p:nvSpPr>
          <p:spPr>
            <a:xfrm>
              <a:off x="3684560" y="5525113"/>
              <a:ext cx="369565" cy="276999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en-US" sz="12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T</a:t>
              </a:r>
              <a:endParaRPr/>
            </a:p>
          </p:txBody>
        </p:sp>
        <p:sp>
          <p:nvSpPr>
            <p:cNvPr id="443" name="Google Shape;443;p34"/>
            <p:cNvSpPr txBox="1"/>
            <p:nvPr/>
          </p:nvSpPr>
          <p:spPr>
            <a:xfrm>
              <a:off x="3695105" y="5286311"/>
              <a:ext cx="369565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en-US" sz="12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7</a:t>
              </a:r>
              <a:endParaRPr/>
            </a:p>
          </p:txBody>
        </p:sp>
        <p:sp>
          <p:nvSpPr>
            <p:cNvPr id="444" name="Google Shape;444;p34"/>
            <p:cNvSpPr txBox="1"/>
            <p:nvPr/>
          </p:nvSpPr>
          <p:spPr>
            <a:xfrm>
              <a:off x="4054125" y="5525113"/>
              <a:ext cx="369565" cy="276999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en-US" sz="12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F</a:t>
              </a:r>
              <a:endParaRPr/>
            </a:p>
          </p:txBody>
        </p:sp>
        <p:sp>
          <p:nvSpPr>
            <p:cNvPr id="445" name="Google Shape;445;p34"/>
            <p:cNvSpPr txBox="1"/>
            <p:nvPr/>
          </p:nvSpPr>
          <p:spPr>
            <a:xfrm>
              <a:off x="4423690" y="5525113"/>
              <a:ext cx="369565" cy="276999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en-US" sz="12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F</a:t>
              </a:r>
              <a:endParaRPr/>
            </a:p>
          </p:txBody>
        </p:sp>
        <p:sp>
          <p:nvSpPr>
            <p:cNvPr id="446" name="Google Shape;446;p34"/>
            <p:cNvSpPr txBox="1"/>
            <p:nvPr/>
          </p:nvSpPr>
          <p:spPr>
            <a:xfrm>
              <a:off x="8437930" y="5526175"/>
              <a:ext cx="420541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2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...</a:t>
              </a:r>
              <a:endParaRPr/>
            </a:p>
          </p:txBody>
        </p:sp>
        <p:sp>
          <p:nvSpPr>
            <p:cNvPr id="447" name="Google Shape;447;p34"/>
            <p:cNvSpPr txBox="1"/>
            <p:nvPr/>
          </p:nvSpPr>
          <p:spPr>
            <a:xfrm>
              <a:off x="1097605" y="5526175"/>
              <a:ext cx="369565" cy="276999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en-US" sz="12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F</a:t>
              </a:r>
              <a:endParaRPr/>
            </a:p>
          </p:txBody>
        </p:sp>
        <p:sp>
          <p:nvSpPr>
            <p:cNvPr id="448" name="Google Shape;448;p34"/>
            <p:cNvSpPr txBox="1"/>
            <p:nvPr/>
          </p:nvSpPr>
          <p:spPr>
            <a:xfrm>
              <a:off x="5152276" y="5523903"/>
              <a:ext cx="369565" cy="276999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en-US" sz="12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T</a:t>
              </a:r>
              <a:endParaRPr/>
            </a:p>
          </p:txBody>
        </p:sp>
        <p:sp>
          <p:nvSpPr>
            <p:cNvPr id="449" name="Google Shape;449;p34"/>
            <p:cNvSpPr txBox="1"/>
            <p:nvPr/>
          </p:nvSpPr>
          <p:spPr>
            <a:xfrm>
              <a:off x="5096317" y="5285101"/>
              <a:ext cx="369565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0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en-US" sz="12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11</a:t>
              </a:r>
              <a:endParaRPr/>
            </a:p>
          </p:txBody>
        </p:sp>
        <p:sp>
          <p:nvSpPr>
            <p:cNvPr id="450" name="Google Shape;450;p34"/>
            <p:cNvSpPr txBox="1"/>
            <p:nvPr/>
          </p:nvSpPr>
          <p:spPr>
            <a:xfrm>
              <a:off x="5521841" y="5523903"/>
              <a:ext cx="369565" cy="276999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en-US" sz="12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F</a:t>
              </a:r>
              <a:endParaRPr/>
            </a:p>
          </p:txBody>
        </p:sp>
        <p:sp>
          <p:nvSpPr>
            <p:cNvPr id="451" name="Google Shape;451;p34"/>
            <p:cNvSpPr txBox="1"/>
            <p:nvPr/>
          </p:nvSpPr>
          <p:spPr>
            <a:xfrm>
              <a:off x="5891406" y="5523903"/>
              <a:ext cx="369565" cy="276999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en-US" sz="12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T</a:t>
              </a:r>
              <a:endParaRPr/>
            </a:p>
          </p:txBody>
        </p:sp>
        <p:sp>
          <p:nvSpPr>
            <p:cNvPr id="452" name="Google Shape;452;p34"/>
            <p:cNvSpPr txBox="1"/>
            <p:nvPr/>
          </p:nvSpPr>
          <p:spPr>
            <a:xfrm>
              <a:off x="5835447" y="5285101"/>
              <a:ext cx="369565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0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en-US" sz="12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13</a:t>
              </a:r>
              <a:endParaRPr/>
            </a:p>
          </p:txBody>
        </p:sp>
        <p:sp>
          <p:nvSpPr>
            <p:cNvPr id="453" name="Google Shape;453;p34"/>
            <p:cNvSpPr txBox="1"/>
            <p:nvPr/>
          </p:nvSpPr>
          <p:spPr>
            <a:xfrm>
              <a:off x="6260971" y="5523903"/>
              <a:ext cx="369565" cy="276999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en-US" sz="12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F</a:t>
              </a:r>
              <a:endParaRPr/>
            </a:p>
          </p:txBody>
        </p:sp>
        <p:sp>
          <p:nvSpPr>
            <p:cNvPr id="454" name="Google Shape;454;p34"/>
            <p:cNvSpPr txBox="1"/>
            <p:nvPr/>
          </p:nvSpPr>
          <p:spPr>
            <a:xfrm>
              <a:off x="6630536" y="5523903"/>
              <a:ext cx="369565" cy="276999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en-US" sz="12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F </a:t>
              </a:r>
              <a:endParaRPr/>
            </a:p>
          </p:txBody>
        </p:sp>
        <p:sp>
          <p:nvSpPr>
            <p:cNvPr id="455" name="Google Shape;455;p34"/>
            <p:cNvSpPr txBox="1"/>
            <p:nvPr/>
          </p:nvSpPr>
          <p:spPr>
            <a:xfrm>
              <a:off x="7000101" y="5523903"/>
              <a:ext cx="369565" cy="276999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en-US" sz="12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F</a:t>
              </a:r>
              <a:endParaRPr/>
            </a:p>
          </p:txBody>
        </p:sp>
        <p:sp>
          <p:nvSpPr>
            <p:cNvPr id="456" name="Google Shape;456;p34"/>
            <p:cNvSpPr txBox="1"/>
            <p:nvPr/>
          </p:nvSpPr>
          <p:spPr>
            <a:xfrm>
              <a:off x="7329235" y="5523903"/>
              <a:ext cx="369565" cy="276999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en-US" sz="12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T</a:t>
              </a:r>
              <a:endParaRPr/>
            </a:p>
          </p:txBody>
        </p:sp>
        <p:sp>
          <p:nvSpPr>
            <p:cNvPr id="457" name="Google Shape;457;p34"/>
            <p:cNvSpPr txBox="1"/>
            <p:nvPr/>
          </p:nvSpPr>
          <p:spPr>
            <a:xfrm>
              <a:off x="7313707" y="5285101"/>
              <a:ext cx="369565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0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en-US" sz="12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17</a:t>
              </a:r>
              <a:endParaRPr/>
            </a:p>
          </p:txBody>
        </p:sp>
        <p:sp>
          <p:nvSpPr>
            <p:cNvPr id="458" name="Google Shape;458;p34"/>
            <p:cNvSpPr txBox="1"/>
            <p:nvPr/>
          </p:nvSpPr>
          <p:spPr>
            <a:xfrm>
              <a:off x="7698800" y="5523903"/>
              <a:ext cx="369565" cy="276999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en-US" sz="12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F</a:t>
              </a:r>
              <a:endParaRPr/>
            </a:p>
          </p:txBody>
        </p:sp>
        <p:sp>
          <p:nvSpPr>
            <p:cNvPr id="459" name="Google Shape;459;p34"/>
            <p:cNvSpPr txBox="1"/>
            <p:nvPr/>
          </p:nvSpPr>
          <p:spPr>
            <a:xfrm>
              <a:off x="8068365" y="5523903"/>
              <a:ext cx="369565" cy="276999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en-US" sz="12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T</a:t>
              </a:r>
              <a:endParaRPr/>
            </a:p>
          </p:txBody>
        </p:sp>
        <p:sp>
          <p:nvSpPr>
            <p:cNvPr id="460" name="Google Shape;460;p34"/>
            <p:cNvSpPr txBox="1"/>
            <p:nvPr/>
          </p:nvSpPr>
          <p:spPr>
            <a:xfrm>
              <a:off x="8019585" y="5294626"/>
              <a:ext cx="369565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0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en-US" sz="12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19</a:t>
              </a:r>
              <a:endParaRPr/>
            </a:p>
          </p:txBody>
        </p:sp>
        <p:sp>
          <p:nvSpPr>
            <p:cNvPr id="461" name="Google Shape;461;p34"/>
            <p:cNvSpPr txBox="1"/>
            <p:nvPr/>
          </p:nvSpPr>
          <p:spPr>
            <a:xfrm>
              <a:off x="4782711" y="5524965"/>
              <a:ext cx="369565" cy="276999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en-US" sz="12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F</a:t>
              </a:r>
              <a:endParaRPr/>
            </a:p>
          </p:txBody>
        </p:sp>
        <p:sp>
          <p:nvSpPr>
            <p:cNvPr id="462" name="Google Shape;462;p34"/>
            <p:cNvSpPr txBox="1"/>
            <p:nvPr/>
          </p:nvSpPr>
          <p:spPr>
            <a:xfrm>
              <a:off x="1038208" y="5016236"/>
              <a:ext cx="7752470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lang="en-US" sz="1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When done: the indexes of all the surviving </a:t>
              </a:r>
              <a:r>
                <a:rPr b="0" lang="en-US" sz="12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true</a:t>
              </a:r>
              <a:r>
                <a:rPr b="0" lang="en-US" sz="1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values are primes:</a:t>
              </a:r>
              <a:endParaRPr/>
            </a:p>
          </p:txBody>
        </p:sp>
      </p:grpSp>
      <p:sp>
        <p:nvSpPr>
          <p:cNvPr id="463" name="Google Shape;463;p34"/>
          <p:cNvSpPr txBox="1"/>
          <p:nvPr/>
        </p:nvSpPr>
        <p:spPr>
          <a:xfrm>
            <a:off x="1006149" y="5906991"/>
            <a:ext cx="6962632" cy="569708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-11109" l="-363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omic Sans MS"/>
                <a:ea typeface="Comic Sans MS"/>
                <a:cs typeface="Comic Sans MS"/>
                <a:sym typeface="Comic Sans MS"/>
              </a:rPr>
              <a:t> 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35"/>
          <p:cNvSpPr txBox="1"/>
          <p:nvPr>
            <p:ph type="title"/>
          </p:nvPr>
        </p:nvSpPr>
        <p:spPr>
          <a:xfrm>
            <a:off x="485860" y="203538"/>
            <a:ext cx="7867548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Sieve of Eratosthenes: Implementation</a:t>
            </a:r>
            <a:endParaRPr/>
          </a:p>
        </p:txBody>
      </p:sp>
      <p:sp>
        <p:nvSpPr>
          <p:cNvPr id="470" name="Google Shape;470;p35"/>
          <p:cNvSpPr/>
          <p:nvPr/>
        </p:nvSpPr>
        <p:spPr>
          <a:xfrm>
            <a:off x="623278" y="1289254"/>
            <a:ext cx="4458008" cy="2006607"/>
          </a:xfrm>
          <a:prstGeom prst="rect">
            <a:avLst/>
          </a:prstGeom>
          <a:solidFill>
            <a:schemeClr val="lt1"/>
          </a:solidFill>
          <a:ln cap="flat" cmpd="sng" w="1587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2745"/>
              </a:srgbClr>
            </a:outerShdw>
          </a:effectLst>
        </p:spPr>
        <p:txBody>
          <a:bodyPr anchorCtr="0" anchor="ctr" bIns="0" lIns="182875" spcFirstLastPara="1" rIns="182875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public class Primes {</a:t>
            </a:r>
            <a:endParaRPr/>
          </a:p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public static void main(String[] args) {</a:t>
            </a:r>
            <a:endParaRPr/>
          </a:p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final int N = Integer.parseInt(args[0]);</a:t>
            </a:r>
            <a:endParaRPr/>
          </a:p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US" sz="1200">
                <a:solidFill>
                  <a:srgbClr val="006600"/>
                </a:solidFill>
                <a:latin typeface="Consolas"/>
                <a:ea typeface="Consolas"/>
                <a:cs typeface="Consolas"/>
                <a:sym typeface="Consolas"/>
              </a:rPr>
              <a:t>// Put your code here</a:t>
            </a:r>
            <a:endParaRPr/>
          </a:p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}</a:t>
            </a:r>
            <a:endParaRPr/>
          </a:p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/>
          </a:p>
        </p:txBody>
      </p:sp>
      <p:sp>
        <p:nvSpPr>
          <p:cNvPr id="471" name="Google Shape;471;p35"/>
          <p:cNvSpPr/>
          <p:nvPr/>
        </p:nvSpPr>
        <p:spPr>
          <a:xfrm>
            <a:off x="1964355" y="2864327"/>
            <a:ext cx="5401645" cy="3170099"/>
          </a:xfrm>
          <a:prstGeom prst="rect">
            <a:avLst/>
          </a:prstGeom>
          <a:solidFill>
            <a:schemeClr val="lt1"/>
          </a:solidFill>
          <a:ln cap="flat" cmpd="sng" w="1587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2745"/>
              </a:srgbClr>
            </a:outerShdw>
          </a:effectLst>
        </p:spPr>
        <p:txBody>
          <a:bodyPr anchorCtr="0" anchor="t" bIns="182875" lIns="182875" spcFirstLastPara="1" rIns="182875" wrap="square" tIns="1828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% java Primes 25</a:t>
            </a:r>
            <a:endParaRPr/>
          </a:p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/>
          </a:p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/>
          </a:p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 </a:t>
            </a:r>
            <a:endParaRPr/>
          </a:p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7 </a:t>
            </a:r>
            <a:endParaRPr/>
          </a:p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11 </a:t>
            </a:r>
            <a:endParaRPr/>
          </a:p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13 </a:t>
            </a:r>
            <a:endParaRPr/>
          </a:p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17</a:t>
            </a:r>
            <a:endParaRPr/>
          </a:p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19 </a:t>
            </a:r>
            <a:endParaRPr/>
          </a:p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23 </a:t>
            </a:r>
            <a:endParaRPr/>
          </a:p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There are 9 primes between 2 and 25. (36% are primes)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36"/>
          <p:cNvSpPr txBox="1"/>
          <p:nvPr>
            <p:ph type="title"/>
          </p:nvPr>
        </p:nvSpPr>
        <p:spPr>
          <a:xfrm>
            <a:off x="485860" y="203538"/>
            <a:ext cx="7867548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thinning of the primes</a:t>
            </a:r>
            <a:endParaRPr/>
          </a:p>
        </p:txBody>
      </p:sp>
      <p:sp>
        <p:nvSpPr>
          <p:cNvPr id="478" name="Google Shape;478;p36"/>
          <p:cNvSpPr/>
          <p:nvPr/>
        </p:nvSpPr>
        <p:spPr>
          <a:xfrm>
            <a:off x="593916" y="738612"/>
            <a:ext cx="7759492" cy="13080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Proposition</a:t>
            </a:r>
            <a:endParaRPr/>
          </a:p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As we go further along the number line, the primes thin out</a:t>
            </a:r>
            <a:br>
              <a:rPr lang="en-US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(become more and more rare)</a:t>
            </a:r>
            <a:br>
              <a:rPr lang="en-US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1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479" name="Google Shape;479;p36"/>
          <p:cNvGrpSpPr/>
          <p:nvPr/>
        </p:nvGrpSpPr>
        <p:grpSpPr>
          <a:xfrm>
            <a:off x="593916" y="2046662"/>
            <a:ext cx="8176248" cy="3032829"/>
            <a:chOff x="593916" y="2046662"/>
            <a:chExt cx="8176248" cy="3032829"/>
          </a:xfrm>
        </p:grpSpPr>
        <p:sp>
          <p:nvSpPr>
            <p:cNvPr id="480" name="Google Shape;480;p36"/>
            <p:cNvSpPr txBox="1"/>
            <p:nvPr/>
          </p:nvSpPr>
          <p:spPr>
            <a:xfrm>
              <a:off x="593916" y="4135272"/>
              <a:ext cx="8176248" cy="94421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6025" lIns="92075" spcFirstLastPara="1" rIns="92075" wrap="square" tIns="46025">
              <a:noAutofit/>
            </a:bodyPr>
            <a:lstStyle/>
            <a:p>
              <a:pPr indent="0" lvl="0" marL="0" marR="0" rtl="0" algn="l">
                <a:lnSpc>
                  <a:spcPct val="1444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u="sng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Conclusion</a:t>
              </a:r>
              <a:endParaRPr/>
            </a:p>
            <a:p>
              <a:pPr indent="0" lvl="0" marL="0" marR="0" rtl="0" algn="l">
                <a:lnSpc>
                  <a:spcPct val="144444"/>
                </a:lnSpc>
                <a:spcBef>
                  <a:spcPts val="60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The experiment seems to support the proposition.</a:t>
              </a:r>
              <a:endParaRPr/>
            </a:p>
          </p:txBody>
        </p:sp>
        <p:sp>
          <p:nvSpPr>
            <p:cNvPr id="481" name="Google Shape;481;p36"/>
            <p:cNvSpPr/>
            <p:nvPr/>
          </p:nvSpPr>
          <p:spPr>
            <a:xfrm>
              <a:off x="593916" y="2046662"/>
              <a:ext cx="5971984" cy="1826838"/>
            </a:xfrm>
            <a:prstGeom prst="rect">
              <a:avLst/>
            </a:prstGeom>
            <a:solidFill>
              <a:schemeClr val="lt1"/>
            </a:solidFill>
            <a:ln cap="flat" cmpd="sng" w="1587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50800" rotWithShape="0" algn="tl" dir="2700000" dist="38100">
                <a:srgbClr val="000000">
                  <a:alpha val="42745"/>
                </a:srgbClr>
              </a:outerShdw>
            </a:effectLst>
          </p:spPr>
          <p:txBody>
            <a:bodyPr anchorCtr="0" anchor="t" bIns="0" lIns="182875" spcFirstLastPara="1" rIns="0" wrap="square" tIns="180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2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% java Primes 100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There are 25 primes between 2 and 100. (25% are primes)</a:t>
              </a:r>
              <a:endParaRPr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2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% java Primes 100000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There are 9592 primes between 2 and 100000. (9% are primes)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2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% java Primes 1000000000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There are 50847534 primes between 2 and 1000000000. (5% are primes)</a:t>
              </a:r>
              <a:endParaRPr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37"/>
          <p:cNvSpPr txBox="1"/>
          <p:nvPr>
            <p:ph type="title"/>
          </p:nvPr>
        </p:nvSpPr>
        <p:spPr>
          <a:xfrm>
            <a:off x="485860" y="203538"/>
            <a:ext cx="7867548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Application example: Shuffling</a:t>
            </a:r>
            <a:endParaRPr/>
          </a:p>
        </p:txBody>
      </p:sp>
      <p:pic>
        <p:nvPicPr>
          <p:cNvPr descr="Houseboat08107.jpg" id="488" name="Google Shape;488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76215" y="2983524"/>
            <a:ext cx="2609288" cy="1956965"/>
          </a:xfrm>
          <a:prstGeom prst="rect">
            <a:avLst/>
          </a:prstGeom>
          <a:noFill/>
          <a:ln>
            <a:noFill/>
          </a:ln>
        </p:spPr>
      </p:pic>
      <p:sp>
        <p:nvSpPr>
          <p:cNvPr id="489" name="Google Shape;489;p37"/>
          <p:cNvSpPr txBox="1"/>
          <p:nvPr/>
        </p:nvSpPr>
        <p:spPr>
          <a:xfrm>
            <a:off x="716746" y="1018989"/>
            <a:ext cx="3459469" cy="1803859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0" lvl="0" marL="0" marR="0" rtl="0" algn="l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Tasks</a:t>
            </a:r>
            <a:endParaRPr/>
          </a:p>
          <a:p>
            <a:pPr indent="-285750" lvl="0" marL="285750" marR="0" rtl="0" algn="l">
              <a:lnSpc>
                <a:spcPct val="144444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Building a deck of cards</a:t>
            </a:r>
            <a:endParaRPr/>
          </a:p>
          <a:p>
            <a:pPr indent="-285750" lvl="0" marL="285750" marR="0" rtl="0" algn="l">
              <a:lnSpc>
                <a:spcPct val="144444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Shuffling a deck of cards</a:t>
            </a:r>
            <a:endParaRPr/>
          </a:p>
        </p:txBody>
      </p:sp>
      <p:pic>
        <p:nvPicPr>
          <p:cNvPr descr="(12 Ea) Standard Playing Cards | Oriental Trading" id="490" name="Google Shape;490;p37"/>
          <p:cNvPicPr preferRelativeResize="0"/>
          <p:nvPr/>
        </p:nvPicPr>
        <p:blipFill rotWithShape="1">
          <a:blip r:embed="rId4">
            <a:alphaModFix/>
          </a:blip>
          <a:srcRect b="9962" l="0" r="0" t="0"/>
          <a:stretch/>
        </p:blipFill>
        <p:spPr>
          <a:xfrm>
            <a:off x="1050877" y="2737545"/>
            <a:ext cx="2446689" cy="22029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38"/>
          <p:cNvSpPr txBox="1"/>
          <p:nvPr>
            <p:ph type="title"/>
          </p:nvPr>
        </p:nvSpPr>
        <p:spPr>
          <a:xfrm>
            <a:off x="485860" y="203538"/>
            <a:ext cx="7867548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Building a deck of cards</a:t>
            </a:r>
            <a:endParaRPr/>
          </a:p>
        </p:txBody>
      </p:sp>
      <p:sp>
        <p:nvSpPr>
          <p:cNvPr id="497" name="Google Shape;497;p38"/>
          <p:cNvSpPr/>
          <p:nvPr/>
        </p:nvSpPr>
        <p:spPr>
          <a:xfrm>
            <a:off x="239837" y="5290646"/>
            <a:ext cx="550755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suit</a:t>
            </a:r>
            <a:endParaRPr/>
          </a:p>
        </p:txBody>
      </p:sp>
      <p:sp>
        <p:nvSpPr>
          <p:cNvPr id="498" name="Google Shape;498;p38"/>
          <p:cNvSpPr/>
          <p:nvPr/>
        </p:nvSpPr>
        <p:spPr>
          <a:xfrm>
            <a:off x="889884" y="4496332"/>
            <a:ext cx="568978" cy="22307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omic Sans MS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499" name="Google Shape;499;p38"/>
          <p:cNvSpPr/>
          <p:nvPr/>
        </p:nvSpPr>
        <p:spPr>
          <a:xfrm>
            <a:off x="3512908" y="4024866"/>
            <a:ext cx="763941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rank</a:t>
            </a:r>
            <a:endParaRPr/>
          </a:p>
        </p:txBody>
      </p:sp>
      <p:sp>
        <p:nvSpPr>
          <p:cNvPr id="500" name="Google Shape;500;p38"/>
          <p:cNvSpPr/>
          <p:nvPr/>
        </p:nvSpPr>
        <p:spPr>
          <a:xfrm>
            <a:off x="568326" y="741023"/>
            <a:ext cx="6191982" cy="1886620"/>
          </a:xfrm>
          <a:prstGeom prst="rect">
            <a:avLst/>
          </a:prstGeom>
          <a:solidFill>
            <a:schemeClr val="lt1"/>
          </a:solidFill>
          <a:ln cap="flat" cmpd="sng" w="1587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2745"/>
              </a:srgbClr>
            </a:outerShdw>
          </a:effectLst>
        </p:spPr>
        <p:txBody>
          <a:bodyPr anchorCtr="0" anchor="t" bIns="0" lIns="182875" spcFirstLastPara="1" rIns="182875" wrap="square" tIns="46800">
            <a:noAutofit/>
          </a:bodyPr>
          <a:lstStyle/>
          <a:p>
            <a:pPr indent="0" lvl="0" marL="0" marR="0" rtl="0" algn="l">
              <a:lnSpc>
                <a:spcPct val="13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public class Deck {</a:t>
            </a:r>
            <a:endParaRPr/>
          </a:p>
          <a:p>
            <a:pPr indent="0" lvl="0" marL="0" marR="0" rtl="0" algn="l">
              <a:lnSpc>
                <a:spcPct val="136666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public static void main(String[] args) {</a:t>
            </a:r>
            <a:endParaRPr/>
          </a:p>
          <a:p>
            <a:pPr indent="0" lvl="0" marL="0" marR="0" rtl="0" algn="l">
              <a:lnSpc>
                <a:spcPct val="136666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en-US" sz="1200">
                <a:solidFill>
                  <a:srgbClr val="006600"/>
                </a:solidFill>
                <a:latin typeface="Consolas"/>
                <a:ea typeface="Consolas"/>
                <a:cs typeface="Consolas"/>
                <a:sym typeface="Consolas"/>
              </a:rPr>
              <a:t>// Builds a deck of cards</a:t>
            </a:r>
            <a:endParaRPr sz="12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6666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String[] rank = {"2", "3", "4", "5", "6", "7", "8", "9",</a:t>
            </a:r>
            <a:endParaRPr/>
          </a:p>
          <a:p>
            <a:pPr indent="0" lvl="0" marL="0" marR="0" rtl="0" algn="l">
              <a:lnSpc>
                <a:spcPct val="136666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            "10", "Jack", "Queen", "King", "Ace"};</a:t>
            </a:r>
            <a:endParaRPr/>
          </a:p>
          <a:p>
            <a:pPr indent="0" lvl="0" marL="0" marR="0" rtl="0" algn="l">
              <a:lnSpc>
                <a:spcPct val="136666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String[] suit = {"Clubs", "Diamonds", "Hearts", "Spades"};</a:t>
            </a:r>
            <a:endParaRPr/>
          </a:p>
          <a:p>
            <a:pPr indent="0" lvl="0" marL="0" marR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...</a:t>
            </a:r>
            <a:endParaRPr/>
          </a:p>
          <a:p>
            <a:pPr indent="0" lvl="0" marL="0" marR="0" rtl="0" algn="l">
              <a:lnSpc>
                <a:spcPct val="136666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501" name="Google Shape;501;p38"/>
          <p:cNvGrpSpPr/>
          <p:nvPr/>
        </p:nvGrpSpPr>
        <p:grpSpPr>
          <a:xfrm>
            <a:off x="2808010" y="1301925"/>
            <a:ext cx="5348890" cy="5186035"/>
            <a:chOff x="2808010" y="1301925"/>
            <a:chExt cx="5348890" cy="5186035"/>
          </a:xfrm>
        </p:grpSpPr>
        <p:sp>
          <p:nvSpPr>
            <p:cNvPr id="502" name="Google Shape;502;p38"/>
            <p:cNvSpPr/>
            <p:nvPr/>
          </p:nvSpPr>
          <p:spPr>
            <a:xfrm>
              <a:off x="2808010" y="3151991"/>
              <a:ext cx="3014906" cy="682198"/>
            </a:xfrm>
            <a:prstGeom prst="wedgeRoundRectCallout">
              <a:avLst>
                <a:gd fmla="val 66841" name="adj1"/>
                <a:gd fmla="val -21920" name="adj2"/>
                <a:gd fmla="val 16667" name="adj3"/>
              </a:avLst>
            </a:prstGeom>
            <a:solidFill>
              <a:schemeClr val="lt1"/>
            </a:solidFill>
            <a:ln cap="flat" cmpd="sng" w="9525">
              <a:solidFill>
                <a:srgbClr val="7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68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Builds and prints a deck of cards,</a:t>
              </a:r>
              <a:endParaRPr/>
            </a:p>
            <a:p>
              <a:pPr indent="0" lvl="0" marL="0" marR="0" rtl="0" algn="l">
                <a:spcBef>
                  <a:spcPts val="60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then selects and prints a random card</a:t>
              </a:r>
              <a:endParaRPr/>
            </a:p>
          </p:txBody>
        </p:sp>
        <p:sp>
          <p:nvSpPr>
            <p:cNvPr id="503" name="Google Shape;503;p38"/>
            <p:cNvSpPr/>
            <p:nvPr/>
          </p:nvSpPr>
          <p:spPr>
            <a:xfrm>
              <a:off x="6408123" y="1301925"/>
              <a:ext cx="1748777" cy="5186035"/>
            </a:xfrm>
            <a:prstGeom prst="rect">
              <a:avLst/>
            </a:prstGeom>
            <a:solidFill>
              <a:schemeClr val="lt1"/>
            </a:solidFill>
            <a:ln cap="flat" cmpd="sng" w="1587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50800" rotWithShape="0" algn="tl" dir="2700000" dist="38100">
                <a:srgbClr val="000000">
                  <a:alpha val="42745"/>
                </a:srgbClr>
              </a:outerShdw>
            </a:effectLst>
          </p:spPr>
          <p:txBody>
            <a:bodyPr anchorCtr="0" anchor="t" bIns="182875" lIns="144000" spcFirstLastPara="1" rIns="0" wrap="square" tIns="18287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400"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rPr>
                <a:t>% java Deck</a:t>
              </a:r>
              <a:endParaRPr/>
            </a:p>
            <a:p>
              <a:pPr indent="0" lvl="0" marL="0" marR="0" rtl="0" algn="l">
                <a:spcBef>
                  <a:spcPts val="60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rPr>
                <a:t>2 of Clubs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rPr>
                <a:t>2 of Diamonds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rPr>
                <a:t>2 of Hearts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rPr>
                <a:t>2 of Spades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rPr>
                <a:t>3 of Clubs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rPr>
                <a:t>3 of Diamonds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rPr>
                <a:t>3 of Hearts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rPr>
                <a:t>3 of Spades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rPr>
                <a:t>4 of Clubs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rPr>
                <a:t>4 of Diamonds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rPr>
                <a:t>4 of Hearts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rPr>
                <a:t>4 of Spades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rPr>
                <a:t>5 of Clubs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rPr>
                <a:t>5 of Diamonds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rPr>
                <a:t>...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rPr>
                <a:t>Ace of Clubs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rPr>
                <a:t>Ace of Diamonds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rPr>
                <a:t>Ace of Hearts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rPr>
                <a:t>Ace of Spades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rPr>
                <a:t>4 of Hearts</a:t>
              </a:r>
              <a:endParaRPr/>
            </a:p>
          </p:txBody>
        </p:sp>
      </p:grpSp>
      <p:grpSp>
        <p:nvGrpSpPr>
          <p:cNvPr id="504" name="Google Shape;504;p38"/>
          <p:cNvGrpSpPr/>
          <p:nvPr/>
        </p:nvGrpSpPr>
        <p:grpSpPr>
          <a:xfrm>
            <a:off x="889884" y="4496479"/>
            <a:ext cx="5081898" cy="1842122"/>
            <a:chOff x="1222368" y="894075"/>
            <a:chExt cx="5081898" cy="1842122"/>
          </a:xfrm>
        </p:grpSpPr>
        <p:pic>
          <p:nvPicPr>
            <p:cNvPr id="505" name="Google Shape;505;p38"/>
            <p:cNvPicPr preferRelativeResize="0"/>
            <p:nvPr/>
          </p:nvPicPr>
          <p:blipFill rotWithShape="1">
            <a:blip r:embed="rId3">
              <a:alphaModFix/>
            </a:blip>
            <a:srcRect b="0" l="20962" r="0" t="10735"/>
            <a:stretch/>
          </p:blipFill>
          <p:spPr>
            <a:xfrm>
              <a:off x="2037806" y="894078"/>
              <a:ext cx="4240334" cy="184211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6" name="Google Shape;506;p38"/>
            <p:cNvPicPr preferRelativeResize="0"/>
            <p:nvPr/>
          </p:nvPicPr>
          <p:blipFill rotWithShape="1">
            <a:blip r:embed="rId3">
              <a:alphaModFix/>
            </a:blip>
            <a:srcRect b="0" l="0" r="84314" t="10735"/>
            <a:stretch/>
          </p:blipFill>
          <p:spPr>
            <a:xfrm>
              <a:off x="1222368" y="894077"/>
              <a:ext cx="841564" cy="184211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7" name="Google Shape;507;p38"/>
            <p:cNvPicPr preferRelativeResize="0"/>
            <p:nvPr/>
          </p:nvPicPr>
          <p:blipFill rotWithShape="1">
            <a:blip r:embed="rId3">
              <a:alphaModFix/>
            </a:blip>
            <a:srcRect b="0" l="14904" r="79252" t="10735"/>
            <a:stretch/>
          </p:blipFill>
          <p:spPr>
            <a:xfrm>
              <a:off x="5990757" y="894077"/>
              <a:ext cx="313509" cy="184211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08" name="Google Shape;508;p38"/>
            <p:cNvSpPr/>
            <p:nvPr/>
          </p:nvSpPr>
          <p:spPr>
            <a:xfrm>
              <a:off x="1319584" y="894075"/>
              <a:ext cx="703819" cy="282139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Comic Sans MS"/>
                <a:buNone/>
              </a:pPr>
              <a:r>
                <a:t/>
              </a:r>
              <a:endParaRPr b="0" i="0" sz="1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sp>
        <p:nvSpPr>
          <p:cNvPr id="509" name="Google Shape;509;p38"/>
          <p:cNvSpPr txBox="1"/>
          <p:nvPr/>
        </p:nvSpPr>
        <p:spPr>
          <a:xfrm>
            <a:off x="1731063" y="4230358"/>
            <a:ext cx="2093045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1200">
                <a:solidFill>
                  <a:srgbClr val="7F7F7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</a:t>
            </a:r>
            <a:r>
              <a:rPr lang="en-US" sz="1200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1200">
                <a:solidFill>
                  <a:srgbClr val="7F7F7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</a:t>
            </a:r>
            <a:r>
              <a:rPr lang="en-US" sz="1200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US" sz="1200">
                <a:solidFill>
                  <a:srgbClr val="7F7F7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</a:t>
            </a:r>
            <a:r>
              <a:rPr lang="en-US" sz="1200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-US" sz="1200">
                <a:solidFill>
                  <a:srgbClr val="7F7F7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</a:t>
            </a:r>
            <a:r>
              <a:rPr lang="en-US" sz="1200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lang="en-US" sz="1200">
                <a:solidFill>
                  <a:srgbClr val="7F7F7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...</a:t>
            </a:r>
            <a:endParaRPr/>
          </a:p>
        </p:txBody>
      </p:sp>
      <p:sp>
        <p:nvSpPr>
          <p:cNvPr id="510" name="Google Shape;510;p38"/>
          <p:cNvSpPr txBox="1"/>
          <p:nvPr/>
        </p:nvSpPr>
        <p:spPr>
          <a:xfrm>
            <a:off x="702663" y="4833100"/>
            <a:ext cx="282691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1200">
                <a:solidFill>
                  <a:srgbClr val="7F7F7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</a:t>
            </a:r>
            <a:endParaRPr/>
          </a:p>
        </p:txBody>
      </p:sp>
      <p:sp>
        <p:nvSpPr>
          <p:cNvPr id="511" name="Google Shape;511;p38"/>
          <p:cNvSpPr txBox="1"/>
          <p:nvPr/>
        </p:nvSpPr>
        <p:spPr>
          <a:xfrm>
            <a:off x="698893" y="5176948"/>
            <a:ext cx="282691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1200">
                <a:solidFill>
                  <a:srgbClr val="7F7F7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</a:t>
            </a:r>
            <a:endParaRPr/>
          </a:p>
        </p:txBody>
      </p:sp>
      <p:sp>
        <p:nvSpPr>
          <p:cNvPr id="512" name="Google Shape;512;p38"/>
          <p:cNvSpPr txBox="1"/>
          <p:nvPr/>
        </p:nvSpPr>
        <p:spPr>
          <a:xfrm>
            <a:off x="710486" y="5532748"/>
            <a:ext cx="282691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US" sz="1200">
                <a:solidFill>
                  <a:srgbClr val="7F7F7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</a:t>
            </a:r>
            <a:endParaRPr/>
          </a:p>
        </p:txBody>
      </p:sp>
      <p:sp>
        <p:nvSpPr>
          <p:cNvPr id="513" name="Google Shape;513;p38"/>
          <p:cNvSpPr txBox="1"/>
          <p:nvPr/>
        </p:nvSpPr>
        <p:spPr>
          <a:xfrm>
            <a:off x="710485" y="5888548"/>
            <a:ext cx="282691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-US" sz="1200">
                <a:solidFill>
                  <a:srgbClr val="7F7F7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39"/>
          <p:cNvSpPr/>
          <p:nvPr/>
        </p:nvSpPr>
        <p:spPr>
          <a:xfrm>
            <a:off x="568326" y="741023"/>
            <a:ext cx="6191982" cy="3205042"/>
          </a:xfrm>
          <a:prstGeom prst="rect">
            <a:avLst/>
          </a:prstGeom>
          <a:solidFill>
            <a:schemeClr val="lt1"/>
          </a:solidFill>
          <a:ln cap="flat" cmpd="sng" w="1587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2745"/>
              </a:srgbClr>
            </a:outerShdw>
          </a:effectLst>
        </p:spPr>
        <p:txBody>
          <a:bodyPr anchorCtr="0" anchor="t" bIns="0" lIns="182875" spcFirstLastPara="1" rIns="182875" wrap="square" tIns="46800">
            <a:noAutofit/>
          </a:bodyPr>
          <a:lstStyle/>
          <a:p>
            <a:pPr indent="0" lvl="0" marL="0" marR="0" rtl="0" algn="l">
              <a:lnSpc>
                <a:spcPct val="13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public class Deck {</a:t>
            </a:r>
            <a:endParaRPr/>
          </a:p>
          <a:p>
            <a:pPr indent="0" lvl="0" marL="0" marR="0" rtl="0" algn="l">
              <a:lnSpc>
                <a:spcPct val="136666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public static void main(String[] args) {</a:t>
            </a:r>
            <a:endParaRPr/>
          </a:p>
          <a:p>
            <a:pPr indent="0" lvl="0" marL="0" marR="0" rtl="0" algn="l">
              <a:lnSpc>
                <a:spcPct val="136666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en-US" sz="1200">
                <a:solidFill>
                  <a:srgbClr val="006600"/>
                </a:solidFill>
                <a:latin typeface="Consolas"/>
                <a:ea typeface="Consolas"/>
                <a:cs typeface="Consolas"/>
                <a:sym typeface="Consolas"/>
              </a:rPr>
              <a:t>// Builds a deck of cards</a:t>
            </a:r>
            <a:endParaRPr sz="12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6666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String[] rank = {"2", "3", "4", "5", "6", "7", "8", "9",</a:t>
            </a:r>
            <a:endParaRPr/>
          </a:p>
          <a:p>
            <a:pPr indent="0" lvl="0" marL="0" marR="0" rtl="0" algn="l">
              <a:lnSpc>
                <a:spcPct val="136666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            "10", "Jack", "Queen", "King", "Ace"};</a:t>
            </a:r>
            <a:endParaRPr/>
          </a:p>
          <a:p>
            <a:pPr indent="0" lvl="0" marL="0" marR="0" rtl="0" algn="l">
              <a:lnSpc>
                <a:spcPct val="136666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String[] suit = {"Clubs", "Diamonds", "Hearts", "Spades"};</a:t>
            </a:r>
            <a:endParaRPr/>
          </a:p>
          <a:p>
            <a:pPr indent="0" lvl="0" marL="0" marR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</a:t>
            </a:r>
            <a:endParaRPr/>
          </a:p>
          <a:p>
            <a:pPr indent="0" lvl="0" marL="0" marR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String[] deck = new String[52];</a:t>
            </a:r>
            <a:endParaRPr/>
          </a:p>
          <a:p>
            <a:pPr indent="0" lvl="0" marL="0" marR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for (int i = 0; i &lt; rank.length; i++)</a:t>
            </a:r>
            <a:endParaRPr/>
          </a:p>
          <a:p>
            <a:pPr indent="0" lvl="0" marL="0" marR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for (int j = 0; j &lt; suit.length; j++)</a:t>
            </a:r>
            <a:endParaRPr/>
          </a:p>
          <a:p>
            <a:pPr indent="0" lvl="0" marL="0" marR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     deck[4</a:t>
            </a:r>
            <a:r>
              <a:rPr lang="en-US" sz="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lang="en-US" sz="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 + j] = rank[i] + " of " + suit[j];</a:t>
            </a:r>
            <a:endParaRPr/>
          </a:p>
          <a:p>
            <a:pPr indent="0" lvl="0" marL="0" marR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6600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20" name="Google Shape;520;p39"/>
          <p:cNvSpPr txBox="1"/>
          <p:nvPr>
            <p:ph type="title"/>
          </p:nvPr>
        </p:nvSpPr>
        <p:spPr>
          <a:xfrm>
            <a:off x="485860" y="203538"/>
            <a:ext cx="7867548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Building a deck of cards</a:t>
            </a:r>
            <a:endParaRPr/>
          </a:p>
        </p:txBody>
      </p:sp>
      <p:sp>
        <p:nvSpPr>
          <p:cNvPr id="521" name="Google Shape;521;p39"/>
          <p:cNvSpPr/>
          <p:nvPr/>
        </p:nvSpPr>
        <p:spPr>
          <a:xfrm>
            <a:off x="239837" y="5290646"/>
            <a:ext cx="550755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suit</a:t>
            </a:r>
            <a:endParaRPr/>
          </a:p>
        </p:txBody>
      </p:sp>
      <p:sp>
        <p:nvSpPr>
          <p:cNvPr id="522" name="Google Shape;522;p39"/>
          <p:cNvSpPr/>
          <p:nvPr/>
        </p:nvSpPr>
        <p:spPr>
          <a:xfrm>
            <a:off x="889884" y="4496332"/>
            <a:ext cx="568978" cy="22307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omic Sans MS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523" name="Google Shape;523;p39"/>
          <p:cNvSpPr/>
          <p:nvPr/>
        </p:nvSpPr>
        <p:spPr>
          <a:xfrm>
            <a:off x="3512908" y="4024866"/>
            <a:ext cx="763941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rank</a:t>
            </a:r>
            <a:endParaRPr/>
          </a:p>
        </p:txBody>
      </p:sp>
      <p:grpSp>
        <p:nvGrpSpPr>
          <p:cNvPr id="524" name="Google Shape;524;p39"/>
          <p:cNvGrpSpPr/>
          <p:nvPr/>
        </p:nvGrpSpPr>
        <p:grpSpPr>
          <a:xfrm>
            <a:off x="889884" y="4496479"/>
            <a:ext cx="5081898" cy="1842122"/>
            <a:chOff x="1222368" y="894075"/>
            <a:chExt cx="5081898" cy="1842122"/>
          </a:xfrm>
        </p:grpSpPr>
        <p:pic>
          <p:nvPicPr>
            <p:cNvPr id="525" name="Google Shape;525;p39"/>
            <p:cNvPicPr preferRelativeResize="0"/>
            <p:nvPr/>
          </p:nvPicPr>
          <p:blipFill rotWithShape="1">
            <a:blip r:embed="rId3">
              <a:alphaModFix/>
            </a:blip>
            <a:srcRect b="0" l="20962" r="0" t="10735"/>
            <a:stretch/>
          </p:blipFill>
          <p:spPr>
            <a:xfrm>
              <a:off x="2037806" y="894078"/>
              <a:ext cx="4240334" cy="184211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6" name="Google Shape;526;p39"/>
            <p:cNvPicPr preferRelativeResize="0"/>
            <p:nvPr/>
          </p:nvPicPr>
          <p:blipFill rotWithShape="1">
            <a:blip r:embed="rId3">
              <a:alphaModFix/>
            </a:blip>
            <a:srcRect b="0" l="0" r="84314" t="10735"/>
            <a:stretch/>
          </p:blipFill>
          <p:spPr>
            <a:xfrm>
              <a:off x="1222368" y="894077"/>
              <a:ext cx="841564" cy="184211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7" name="Google Shape;527;p39"/>
            <p:cNvPicPr preferRelativeResize="0"/>
            <p:nvPr/>
          </p:nvPicPr>
          <p:blipFill rotWithShape="1">
            <a:blip r:embed="rId3">
              <a:alphaModFix/>
            </a:blip>
            <a:srcRect b="0" l="14904" r="79252" t="10735"/>
            <a:stretch/>
          </p:blipFill>
          <p:spPr>
            <a:xfrm>
              <a:off x="5990757" y="894077"/>
              <a:ext cx="313509" cy="184211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8" name="Google Shape;528;p39"/>
            <p:cNvSpPr/>
            <p:nvPr/>
          </p:nvSpPr>
          <p:spPr>
            <a:xfrm>
              <a:off x="1319584" y="894075"/>
              <a:ext cx="703819" cy="282139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Comic Sans MS"/>
                <a:buNone/>
              </a:pPr>
              <a:r>
                <a:t/>
              </a:r>
              <a:endParaRPr b="0" i="0" sz="1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  <p:sp>
        <p:nvSpPr>
          <p:cNvPr id="529" name="Google Shape;529;p39"/>
          <p:cNvSpPr txBox="1"/>
          <p:nvPr/>
        </p:nvSpPr>
        <p:spPr>
          <a:xfrm>
            <a:off x="1731063" y="4230358"/>
            <a:ext cx="2093045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1200">
                <a:solidFill>
                  <a:srgbClr val="7F7F7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</a:t>
            </a:r>
            <a:r>
              <a:rPr lang="en-US" sz="1200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1200">
                <a:solidFill>
                  <a:srgbClr val="7F7F7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</a:t>
            </a:r>
            <a:r>
              <a:rPr lang="en-US" sz="1200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US" sz="1200">
                <a:solidFill>
                  <a:srgbClr val="7F7F7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</a:t>
            </a:r>
            <a:r>
              <a:rPr lang="en-US" sz="1200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-US" sz="1200">
                <a:solidFill>
                  <a:srgbClr val="7F7F7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</a:t>
            </a:r>
            <a:r>
              <a:rPr lang="en-US" sz="1200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lang="en-US" sz="1200">
                <a:solidFill>
                  <a:srgbClr val="7F7F7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...</a:t>
            </a:r>
            <a:endParaRPr/>
          </a:p>
        </p:txBody>
      </p:sp>
      <p:sp>
        <p:nvSpPr>
          <p:cNvPr id="530" name="Google Shape;530;p39"/>
          <p:cNvSpPr txBox="1"/>
          <p:nvPr/>
        </p:nvSpPr>
        <p:spPr>
          <a:xfrm>
            <a:off x="702663" y="4833100"/>
            <a:ext cx="282691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US" sz="1200">
                <a:solidFill>
                  <a:srgbClr val="7F7F7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</a:t>
            </a:r>
            <a:endParaRPr/>
          </a:p>
        </p:txBody>
      </p:sp>
      <p:sp>
        <p:nvSpPr>
          <p:cNvPr id="531" name="Google Shape;531;p39"/>
          <p:cNvSpPr txBox="1"/>
          <p:nvPr/>
        </p:nvSpPr>
        <p:spPr>
          <a:xfrm>
            <a:off x="698893" y="5176948"/>
            <a:ext cx="282691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1200">
                <a:solidFill>
                  <a:srgbClr val="7F7F7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</a:t>
            </a:r>
            <a:endParaRPr/>
          </a:p>
        </p:txBody>
      </p:sp>
      <p:sp>
        <p:nvSpPr>
          <p:cNvPr id="532" name="Google Shape;532;p39"/>
          <p:cNvSpPr txBox="1"/>
          <p:nvPr/>
        </p:nvSpPr>
        <p:spPr>
          <a:xfrm>
            <a:off x="710486" y="5532748"/>
            <a:ext cx="282691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US" sz="1200">
                <a:solidFill>
                  <a:srgbClr val="7F7F7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</a:t>
            </a:r>
            <a:endParaRPr/>
          </a:p>
        </p:txBody>
      </p:sp>
      <p:sp>
        <p:nvSpPr>
          <p:cNvPr id="533" name="Google Shape;533;p39"/>
          <p:cNvSpPr txBox="1"/>
          <p:nvPr/>
        </p:nvSpPr>
        <p:spPr>
          <a:xfrm>
            <a:off x="710485" y="5888548"/>
            <a:ext cx="282691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7F7F7F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-US" sz="1200">
                <a:solidFill>
                  <a:srgbClr val="7F7F7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</a:t>
            </a:r>
            <a:endParaRPr/>
          </a:p>
        </p:txBody>
      </p:sp>
      <p:sp>
        <p:nvSpPr>
          <p:cNvPr id="534" name="Google Shape;534;p39"/>
          <p:cNvSpPr/>
          <p:nvPr/>
        </p:nvSpPr>
        <p:spPr>
          <a:xfrm>
            <a:off x="6408123" y="1301925"/>
            <a:ext cx="1748777" cy="5186035"/>
          </a:xfrm>
          <a:prstGeom prst="rect">
            <a:avLst/>
          </a:prstGeom>
          <a:solidFill>
            <a:schemeClr val="lt1"/>
          </a:solidFill>
          <a:ln cap="flat" cmpd="sng" w="1587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2745"/>
              </a:srgbClr>
            </a:outerShdw>
          </a:effectLst>
        </p:spPr>
        <p:txBody>
          <a:bodyPr anchorCtr="0" anchor="t" bIns="182875" lIns="144000" spcFirstLastPara="1" rIns="0" wrap="square" tIns="1828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% java Deck</a:t>
            </a:r>
            <a:endParaRPr/>
          </a:p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2 of Clubs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2 of Diamonds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2 of Hearts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2 of Spades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3 of Clubs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3 of Diamonds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3 of Hearts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3 of Spades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4 of Clubs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4 of Diamonds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4 of Hearts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4 of Spades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5 of Clubs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5 of Diamonds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...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Ace of Clubs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Ace of Diamonds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Ace of Hearts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Ace of Spades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4 of Hearts</a:t>
            </a:r>
            <a:endParaRPr/>
          </a:p>
        </p:txBody>
      </p:sp>
      <p:sp>
        <p:nvSpPr>
          <p:cNvPr id="535" name="Google Shape;535;p39"/>
          <p:cNvSpPr/>
          <p:nvPr/>
        </p:nvSpPr>
        <p:spPr>
          <a:xfrm>
            <a:off x="2280212" y="3557600"/>
            <a:ext cx="1748778" cy="467266"/>
          </a:xfrm>
          <a:prstGeom prst="wedgeRoundRectCallout">
            <a:avLst>
              <a:gd fmla="val -12099" name="adj1"/>
              <a:gd fmla="val -98002" name="adj2"/>
              <a:gd fmla="val 16667" name="adj3"/>
            </a:avLst>
          </a:prstGeom>
          <a:solidFill>
            <a:schemeClr val="lt1"/>
          </a:solidFill>
          <a:ln cap="flat" cmpd="sng" w="12700">
            <a:solidFill>
              <a:srgbClr val="A5A5A5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0" lIns="91425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7F7F7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mapping a 2D index to a 1D index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1"/>
          <p:cNvSpPr txBox="1"/>
          <p:nvPr/>
        </p:nvSpPr>
        <p:spPr>
          <a:xfrm>
            <a:off x="4633595" y="2871746"/>
            <a:ext cx="838200" cy="314325"/>
          </a:xfrm>
          <a:prstGeom prst="rect">
            <a:avLst/>
          </a:prstGeom>
          <a:solidFill>
            <a:srgbClr val="FFDEBD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/>
          </a:p>
        </p:txBody>
      </p:sp>
      <p:sp>
        <p:nvSpPr>
          <p:cNvPr id="79" name="Google Shape;79;p11"/>
          <p:cNvSpPr txBox="1"/>
          <p:nvPr>
            <p:ph type="title"/>
          </p:nvPr>
        </p:nvSpPr>
        <p:spPr>
          <a:xfrm>
            <a:off x="485860" y="203538"/>
            <a:ext cx="7867548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How Java handles strings</a:t>
            </a:r>
            <a:endParaRPr/>
          </a:p>
        </p:txBody>
      </p:sp>
      <p:sp>
        <p:nvSpPr>
          <p:cNvPr id="80" name="Google Shape;80;p11"/>
          <p:cNvSpPr txBox="1"/>
          <p:nvPr/>
        </p:nvSpPr>
        <p:spPr>
          <a:xfrm>
            <a:off x="621232" y="1118486"/>
            <a:ext cx="228733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high-level abstraction</a:t>
            </a:r>
            <a:endParaRPr/>
          </a:p>
        </p:txBody>
      </p:sp>
      <p:sp>
        <p:nvSpPr>
          <p:cNvPr id="81" name="Google Shape;81;p11"/>
          <p:cNvSpPr txBox="1"/>
          <p:nvPr/>
        </p:nvSpPr>
        <p:spPr>
          <a:xfrm>
            <a:off x="4633596" y="2243095"/>
            <a:ext cx="838200" cy="314325"/>
          </a:xfrm>
          <a:prstGeom prst="rect">
            <a:avLst/>
          </a:prstGeom>
          <a:solidFill>
            <a:srgbClr val="FFDEBD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endParaRPr/>
          </a:p>
        </p:txBody>
      </p:sp>
      <p:sp>
        <p:nvSpPr>
          <p:cNvPr id="82" name="Google Shape;82;p11"/>
          <p:cNvSpPr txBox="1"/>
          <p:nvPr/>
        </p:nvSpPr>
        <p:spPr>
          <a:xfrm>
            <a:off x="3642996" y="2243095"/>
            <a:ext cx="9906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n</a:t>
            </a:r>
            <a:endParaRPr/>
          </a:p>
        </p:txBody>
      </p:sp>
      <p:sp>
        <p:nvSpPr>
          <p:cNvPr id="83" name="Google Shape;83;p11"/>
          <p:cNvSpPr txBox="1"/>
          <p:nvPr/>
        </p:nvSpPr>
        <p:spPr>
          <a:xfrm>
            <a:off x="4633596" y="2557420"/>
            <a:ext cx="838200" cy="314325"/>
          </a:xfrm>
          <a:prstGeom prst="rect">
            <a:avLst/>
          </a:prstGeom>
          <a:solidFill>
            <a:srgbClr val="FFDEBD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4" name="Google Shape;84;p11"/>
          <p:cNvSpPr txBox="1"/>
          <p:nvPr/>
        </p:nvSpPr>
        <p:spPr>
          <a:xfrm>
            <a:off x="3642996" y="2547895"/>
            <a:ext cx="9906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</a:t>
            </a:r>
            <a:endParaRPr/>
          </a:p>
        </p:txBody>
      </p:sp>
      <p:sp>
        <p:nvSpPr>
          <p:cNvPr id="85" name="Google Shape;85;p11"/>
          <p:cNvSpPr/>
          <p:nvPr/>
        </p:nvSpPr>
        <p:spPr>
          <a:xfrm>
            <a:off x="4787332" y="1619579"/>
            <a:ext cx="11430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-342900" lvl="0" marL="342900" marR="0" rtl="0" algn="just"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SzPts val="1190"/>
              <a:buFont typeface="Noto Sans Symbols"/>
              <a:buNone/>
            </a:pPr>
            <a:r>
              <a:rPr b="0" lang="en-US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RAM</a:t>
            </a:r>
            <a:endParaRPr/>
          </a:p>
        </p:txBody>
      </p:sp>
      <p:sp>
        <p:nvSpPr>
          <p:cNvPr id="86" name="Google Shape;86;p11"/>
          <p:cNvSpPr txBox="1"/>
          <p:nvPr/>
        </p:nvSpPr>
        <p:spPr>
          <a:xfrm>
            <a:off x="4633596" y="2243095"/>
            <a:ext cx="838200" cy="314325"/>
          </a:xfrm>
          <a:prstGeom prst="rect">
            <a:avLst/>
          </a:prstGeom>
          <a:solidFill>
            <a:srgbClr val="FFDEBD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100</a:t>
            </a:r>
            <a:endParaRPr/>
          </a:p>
        </p:txBody>
      </p:sp>
      <p:sp>
        <p:nvSpPr>
          <p:cNvPr id="87" name="Google Shape;87;p11"/>
          <p:cNvSpPr txBox="1"/>
          <p:nvPr/>
        </p:nvSpPr>
        <p:spPr>
          <a:xfrm>
            <a:off x="4633596" y="2557420"/>
            <a:ext cx="838200" cy="314325"/>
          </a:xfrm>
          <a:prstGeom prst="rect">
            <a:avLst/>
          </a:prstGeom>
          <a:solidFill>
            <a:srgbClr val="FFDEBD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/>
          </a:p>
        </p:txBody>
      </p:sp>
      <p:sp>
        <p:nvSpPr>
          <p:cNvPr id="88" name="Google Shape;88;p11"/>
          <p:cNvSpPr txBox="1"/>
          <p:nvPr/>
        </p:nvSpPr>
        <p:spPr>
          <a:xfrm>
            <a:off x="4635630" y="3176154"/>
            <a:ext cx="838200" cy="314325"/>
          </a:xfrm>
          <a:prstGeom prst="rect">
            <a:avLst/>
          </a:prstGeom>
          <a:solidFill>
            <a:srgbClr val="FFDEBD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...</a:t>
            </a:r>
            <a:endParaRPr/>
          </a:p>
        </p:txBody>
      </p:sp>
      <p:sp>
        <p:nvSpPr>
          <p:cNvPr id="89" name="Google Shape;89;p11"/>
          <p:cNvSpPr/>
          <p:nvPr/>
        </p:nvSpPr>
        <p:spPr>
          <a:xfrm>
            <a:off x="5817180" y="2562387"/>
            <a:ext cx="645215" cy="314325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72000" spcFirstLastPara="1" rIns="0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"zehu"</a:t>
            </a:r>
            <a:endParaRPr b="0" i="0" sz="120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90" name="Google Shape;90;p11"/>
          <p:cNvCxnSpPr/>
          <p:nvPr/>
        </p:nvCxnSpPr>
        <p:spPr>
          <a:xfrm>
            <a:off x="5185291" y="2714584"/>
            <a:ext cx="596384" cy="0"/>
          </a:xfrm>
          <a:prstGeom prst="straightConnector1">
            <a:avLst/>
          </a:prstGeom>
          <a:noFill/>
          <a:ln cap="flat" cmpd="sng" w="12700">
            <a:solidFill>
              <a:srgbClr val="595959"/>
            </a:solidFill>
            <a:prstDash val="dash"/>
            <a:round/>
            <a:headEnd len="sm" w="sm" type="none"/>
            <a:tailEnd len="med" w="med" type="triangle"/>
          </a:ln>
        </p:spPr>
      </p:cxnSp>
      <p:sp>
        <p:nvSpPr>
          <p:cNvPr id="91" name="Google Shape;91;p11"/>
          <p:cNvSpPr txBox="1"/>
          <p:nvPr/>
        </p:nvSpPr>
        <p:spPr>
          <a:xfrm>
            <a:off x="4419634" y="1118486"/>
            <a:ext cx="319006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low-level implementation</a:t>
            </a:r>
            <a:endParaRPr/>
          </a:p>
        </p:txBody>
      </p:sp>
      <p:sp>
        <p:nvSpPr>
          <p:cNvPr id="92" name="Google Shape;92;p11"/>
          <p:cNvSpPr/>
          <p:nvPr/>
        </p:nvSpPr>
        <p:spPr>
          <a:xfrm>
            <a:off x="5817180" y="3028909"/>
            <a:ext cx="745666" cy="314325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72000" spcFirstLastPara="1" rIns="0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"zehuz"</a:t>
            </a:r>
            <a:endParaRPr b="0" i="0" sz="120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3" name="Google Shape;93;p11"/>
          <p:cNvSpPr/>
          <p:nvPr/>
        </p:nvSpPr>
        <p:spPr>
          <a:xfrm>
            <a:off x="5817181" y="3514767"/>
            <a:ext cx="884561" cy="314325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72000" spcFirstLastPara="1" rIns="0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"zehuze"</a:t>
            </a:r>
            <a:endParaRPr b="0" i="0" sz="120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cxnSp>
        <p:nvCxnSpPr>
          <p:cNvPr id="94" name="Google Shape;94;p11"/>
          <p:cNvCxnSpPr/>
          <p:nvPr/>
        </p:nvCxnSpPr>
        <p:spPr>
          <a:xfrm>
            <a:off x="5185291" y="2714584"/>
            <a:ext cx="596384" cy="366711"/>
          </a:xfrm>
          <a:prstGeom prst="straightConnector1">
            <a:avLst/>
          </a:prstGeom>
          <a:noFill/>
          <a:ln cap="flat" cmpd="sng" w="12700">
            <a:solidFill>
              <a:srgbClr val="595959"/>
            </a:solidFill>
            <a:prstDash val="dash"/>
            <a:round/>
            <a:headEnd len="sm" w="sm" type="none"/>
            <a:tailEnd len="med" w="med" type="triangle"/>
          </a:ln>
        </p:spPr>
      </p:cxnSp>
      <p:cxnSp>
        <p:nvCxnSpPr>
          <p:cNvPr id="95" name="Google Shape;95;p11"/>
          <p:cNvCxnSpPr/>
          <p:nvPr/>
        </p:nvCxnSpPr>
        <p:spPr>
          <a:xfrm>
            <a:off x="5185291" y="2714584"/>
            <a:ext cx="596384" cy="800183"/>
          </a:xfrm>
          <a:prstGeom prst="straightConnector1">
            <a:avLst/>
          </a:prstGeom>
          <a:noFill/>
          <a:ln cap="flat" cmpd="sng" w="12700">
            <a:solidFill>
              <a:srgbClr val="595959"/>
            </a:solidFill>
            <a:prstDash val="dash"/>
            <a:round/>
            <a:headEnd len="sm" w="sm" type="none"/>
            <a:tailEnd len="med" w="med" type="triangle"/>
          </a:ln>
        </p:spPr>
      </p:cxnSp>
      <p:cxnSp>
        <p:nvCxnSpPr>
          <p:cNvPr id="96" name="Google Shape;96;p11"/>
          <p:cNvCxnSpPr/>
          <p:nvPr/>
        </p:nvCxnSpPr>
        <p:spPr>
          <a:xfrm>
            <a:off x="5185290" y="2714584"/>
            <a:ext cx="596385" cy="1311316"/>
          </a:xfrm>
          <a:prstGeom prst="straightConnector1">
            <a:avLst/>
          </a:prstGeom>
          <a:noFill/>
          <a:ln cap="flat" cmpd="sng" w="12700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97" name="Google Shape;97;p11"/>
          <p:cNvSpPr/>
          <p:nvPr/>
        </p:nvSpPr>
        <p:spPr>
          <a:xfrm>
            <a:off x="5817181" y="4000625"/>
            <a:ext cx="884561" cy="314325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72000" spcFirstLastPara="1" rIns="0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"mehume"</a:t>
            </a:r>
            <a:endParaRPr b="0" i="0" sz="120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8" name="Google Shape;98;p11"/>
          <p:cNvSpPr txBox="1"/>
          <p:nvPr/>
        </p:nvSpPr>
        <p:spPr>
          <a:xfrm>
            <a:off x="4633595" y="1925525"/>
            <a:ext cx="838200" cy="314325"/>
          </a:xfrm>
          <a:prstGeom prst="rect">
            <a:avLst/>
          </a:prstGeom>
          <a:solidFill>
            <a:srgbClr val="FFDEBD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...</a:t>
            </a:r>
            <a:endParaRPr/>
          </a:p>
        </p:txBody>
      </p:sp>
      <p:grpSp>
        <p:nvGrpSpPr>
          <p:cNvPr id="99" name="Google Shape;99;p11"/>
          <p:cNvGrpSpPr/>
          <p:nvPr/>
        </p:nvGrpSpPr>
        <p:grpSpPr>
          <a:xfrm>
            <a:off x="6805745" y="2557420"/>
            <a:ext cx="1397930" cy="1281197"/>
            <a:chOff x="6805745" y="2557420"/>
            <a:chExt cx="1397930" cy="1281197"/>
          </a:xfrm>
        </p:grpSpPr>
        <p:sp>
          <p:nvSpPr>
            <p:cNvPr id="100" name="Google Shape;100;p11"/>
            <p:cNvSpPr/>
            <p:nvPr/>
          </p:nvSpPr>
          <p:spPr>
            <a:xfrm>
              <a:off x="6805745" y="2557420"/>
              <a:ext cx="301939" cy="1281197"/>
            </a:xfrm>
            <a:prstGeom prst="rightBrace">
              <a:avLst>
                <a:gd fmla="val 38636" name="adj1"/>
                <a:gd fmla="val 50000" name="adj2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Comic Sans MS"/>
                <a:buNone/>
              </a:pPr>
              <a:r>
                <a:t/>
              </a:r>
              <a:endParaRPr b="0" i="0" sz="1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101" name="Google Shape;101;p11"/>
            <p:cNvSpPr/>
            <p:nvPr/>
          </p:nvSpPr>
          <p:spPr>
            <a:xfrm>
              <a:off x="7173827" y="2700295"/>
              <a:ext cx="1029848" cy="38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6025" lIns="92075" spcFirstLastPara="1" rIns="92075" wrap="square" tIns="46025">
              <a:noAutofit/>
            </a:bodyPr>
            <a:lstStyle/>
            <a:p>
              <a:pPr indent="-11113" lvl="0" marL="11113" marR="0" rtl="0" algn="l">
                <a:spcBef>
                  <a:spcPts val="0"/>
                </a:spcBef>
                <a:spcAft>
                  <a:spcPts val="0"/>
                </a:spcAft>
                <a:buClr>
                  <a:srgbClr val="006600"/>
                </a:buClr>
                <a:buSzPts val="1190"/>
                <a:buFont typeface="Noto Sans Symbols"/>
                <a:buNone/>
              </a:pPr>
              <a:r>
                <a:rPr b="0" lang="en-US" sz="1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Reclaimed by Java’s </a:t>
              </a:r>
              <a:r>
                <a:rPr i="1" lang="en-US" sz="1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G</a:t>
              </a:r>
              <a:r>
                <a:rPr b="0" i="1" lang="en-US" sz="1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arbage </a:t>
              </a:r>
              <a:r>
                <a:rPr i="1" lang="en-US" sz="1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C</a:t>
              </a:r>
              <a:r>
                <a:rPr b="0" i="1" lang="en-US" sz="1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ollector</a:t>
              </a:r>
              <a:endParaRPr/>
            </a:p>
          </p:txBody>
        </p:sp>
      </p:grpSp>
      <p:sp>
        <p:nvSpPr>
          <p:cNvPr id="102" name="Google Shape;102;p11"/>
          <p:cNvSpPr/>
          <p:nvPr/>
        </p:nvSpPr>
        <p:spPr>
          <a:xfrm>
            <a:off x="655775" y="4313350"/>
            <a:ext cx="8263113" cy="1552215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-11113" lvl="0" marL="11113" marR="0" rtl="0" algn="l"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SzPts val="1530"/>
              <a:buFont typeface="Noto Sans Symbols"/>
              <a:buNone/>
            </a:pPr>
            <a:r>
              <a:rPr b="0" lang="en-US" sz="1800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Garbage Collector</a:t>
            </a:r>
            <a:endParaRPr sz="1800" u="sng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85750" lvl="0" marL="28575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0"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process that runs in the background (part of Java’s runtime system)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85750" lvl="0" marL="28575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0"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Collects “orphan” objects (arrays, strings, …) that have no variables pointing at th</a:t>
            </a:r>
            <a:r>
              <a:rPr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em</a:t>
            </a:r>
            <a:endParaRPr b="0"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85750" lvl="0" marL="28575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Recycles the memory held by these objects.</a:t>
            </a:r>
            <a:endParaRPr b="0"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3" name="Google Shape;103;p11"/>
          <p:cNvSpPr/>
          <p:nvPr/>
        </p:nvSpPr>
        <p:spPr>
          <a:xfrm>
            <a:off x="706681" y="1679950"/>
            <a:ext cx="3343358" cy="2417488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293973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t" bIns="169200" lIns="237600" spcFirstLastPara="1" rIns="165600" wrap="square" tIns="144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...</a:t>
            </a:r>
            <a:endParaRPr/>
          </a:p>
          <a:p>
            <a:pPr indent="0" lvl="0" marL="0" marR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int n = 100;</a:t>
            </a:r>
            <a:endParaRPr/>
          </a:p>
          <a:p>
            <a:pPr indent="0" lvl="0" marL="0" marR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String s = "zehu";</a:t>
            </a:r>
            <a:endParaRPr/>
          </a:p>
          <a:p>
            <a:pPr indent="0" lvl="0" marL="0" marR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 = s + 'z';  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 = s + 'e';  </a:t>
            </a:r>
            <a:endParaRPr sz="11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System.out.println(s); </a:t>
            </a:r>
            <a:r>
              <a:rPr lang="en-US" sz="1100">
                <a:solidFill>
                  <a:srgbClr val="006600"/>
                </a:solidFill>
                <a:latin typeface="Consolas"/>
                <a:ea typeface="Consolas"/>
                <a:cs typeface="Consolas"/>
                <a:sym typeface="Consolas"/>
              </a:rPr>
              <a:t>// zehuze</a:t>
            </a:r>
            <a:endParaRPr sz="12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 = s.replace('z', 'm');</a:t>
            </a:r>
            <a:endParaRPr/>
          </a:p>
          <a:p>
            <a:pPr indent="0" lvl="0" marL="0" marR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System.out.println(s); </a:t>
            </a:r>
            <a:r>
              <a:rPr lang="en-US" sz="1200">
                <a:solidFill>
                  <a:srgbClr val="006600"/>
                </a:solidFill>
                <a:latin typeface="Consolas"/>
                <a:ea typeface="Consolas"/>
                <a:cs typeface="Consolas"/>
                <a:sym typeface="Consolas"/>
              </a:rPr>
              <a:t>// mehume</a:t>
            </a:r>
            <a:endParaRPr/>
          </a:p>
          <a:p>
            <a:pPr indent="0" lvl="0" marL="0" marR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...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40"/>
          <p:cNvSpPr txBox="1"/>
          <p:nvPr>
            <p:ph type="title"/>
          </p:nvPr>
        </p:nvSpPr>
        <p:spPr>
          <a:xfrm>
            <a:off x="485860" y="203538"/>
            <a:ext cx="7867548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Building a deck of cards</a:t>
            </a:r>
            <a:endParaRPr/>
          </a:p>
        </p:txBody>
      </p:sp>
      <p:sp>
        <p:nvSpPr>
          <p:cNvPr id="542" name="Google Shape;542;p40"/>
          <p:cNvSpPr/>
          <p:nvPr/>
        </p:nvSpPr>
        <p:spPr>
          <a:xfrm>
            <a:off x="568326" y="741023"/>
            <a:ext cx="6191982" cy="5285704"/>
          </a:xfrm>
          <a:prstGeom prst="rect">
            <a:avLst/>
          </a:prstGeom>
          <a:solidFill>
            <a:schemeClr val="lt1"/>
          </a:solidFill>
          <a:ln cap="flat" cmpd="sng" w="1587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2745"/>
              </a:srgbClr>
            </a:outerShdw>
          </a:effectLst>
        </p:spPr>
        <p:txBody>
          <a:bodyPr anchorCtr="0" anchor="t" bIns="0" lIns="182875" spcFirstLastPara="1" rIns="182875" wrap="square" tIns="46800">
            <a:noAutofit/>
          </a:bodyPr>
          <a:lstStyle/>
          <a:p>
            <a:pPr indent="0" lvl="0" marL="0" marR="0" rtl="0" algn="l">
              <a:lnSpc>
                <a:spcPct val="13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public class Deck {</a:t>
            </a:r>
            <a:endParaRPr/>
          </a:p>
          <a:p>
            <a:pPr indent="0" lvl="0" marL="0" marR="0" rtl="0" algn="l">
              <a:lnSpc>
                <a:spcPct val="136666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public static void main(String[] args) {</a:t>
            </a:r>
            <a:endParaRPr/>
          </a:p>
          <a:p>
            <a:pPr indent="0" lvl="0" marL="0" marR="0" rtl="0" algn="l">
              <a:lnSpc>
                <a:spcPct val="136666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en-US" sz="1200">
                <a:solidFill>
                  <a:srgbClr val="006600"/>
                </a:solidFill>
                <a:latin typeface="Consolas"/>
                <a:ea typeface="Consolas"/>
                <a:cs typeface="Consolas"/>
                <a:sym typeface="Consolas"/>
              </a:rPr>
              <a:t>// Builds a deck of cards</a:t>
            </a:r>
            <a:endParaRPr sz="12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6666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String[] rank = {"2", "3", "4", "5", "6", "7", "8", "9",</a:t>
            </a:r>
            <a:endParaRPr/>
          </a:p>
          <a:p>
            <a:pPr indent="0" lvl="0" marL="0" marR="0" rtl="0" algn="l">
              <a:lnSpc>
                <a:spcPct val="136666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            "10", "Jack", "Queen", "King", "Ace"};</a:t>
            </a:r>
            <a:endParaRPr/>
          </a:p>
          <a:p>
            <a:pPr indent="0" lvl="0" marL="0" marR="0" rtl="0" algn="l">
              <a:lnSpc>
                <a:spcPct val="136666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String[] suit = {"Clubs", "Diamonds", "Hearts", "Spades"};</a:t>
            </a:r>
            <a:endParaRPr/>
          </a:p>
          <a:p>
            <a:pPr indent="0" lvl="0" marL="0" marR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</a:t>
            </a:r>
            <a:endParaRPr/>
          </a:p>
          <a:p>
            <a:pPr indent="0" lvl="0" marL="0" marR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String[] deck = new String[52];</a:t>
            </a:r>
            <a:endParaRPr/>
          </a:p>
          <a:p>
            <a:pPr indent="0" lvl="0" marL="0" marR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for (int i = 0; i &lt; rank.length; i++)</a:t>
            </a:r>
            <a:endParaRPr/>
          </a:p>
          <a:p>
            <a:pPr indent="0" lvl="0" marL="0" marR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for (int j = 0; j &lt; suit.length; j++)</a:t>
            </a:r>
            <a:endParaRPr/>
          </a:p>
          <a:p>
            <a:pPr indent="0" lvl="0" marL="0" marR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     deck[4</a:t>
            </a:r>
            <a:r>
              <a:rPr lang="en-US" sz="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lang="en-US" sz="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 + j] = rank[i] + " of " + suit[j];</a:t>
            </a:r>
            <a:endParaRPr/>
          </a:p>
          <a:p>
            <a:pPr indent="0" lvl="0" marL="0" marR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6600"/>
                </a:solidFill>
                <a:latin typeface="Consolas"/>
                <a:ea typeface="Consolas"/>
                <a:cs typeface="Consolas"/>
                <a:sym typeface="Consolas"/>
              </a:rPr>
              <a:t>       // Prints the deck</a:t>
            </a:r>
            <a:endParaRPr/>
          </a:p>
          <a:p>
            <a:pPr indent="0" lvl="0" marL="0" marR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931968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for (int i = 0; i &lt; 52; i++) {</a:t>
            </a:r>
            <a:endParaRPr/>
          </a:p>
          <a:p>
            <a:pPr indent="0" lvl="0" marL="0" marR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 System.out.println(deck[i]);</a:t>
            </a:r>
            <a:endParaRPr/>
          </a:p>
          <a:p>
            <a:pPr indent="0" lvl="0" marL="0" marR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}</a:t>
            </a:r>
            <a:endParaRPr/>
          </a:p>
          <a:p>
            <a:pPr indent="0" lvl="0" marL="0" marR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System.out.println();</a:t>
            </a:r>
            <a:endParaRPr/>
          </a:p>
          <a:p>
            <a:pPr indent="0" lvl="0" marL="0" marR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6600"/>
                </a:solidFill>
                <a:latin typeface="Consolas"/>
                <a:ea typeface="Consolas"/>
                <a:cs typeface="Consolas"/>
                <a:sym typeface="Consolas"/>
              </a:rPr>
              <a:t>       // Selects and prints a random card</a:t>
            </a:r>
            <a:endParaRPr/>
          </a:p>
          <a:p>
            <a:pPr indent="0" lvl="0" marL="0" marR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System.out.println(deck[(int) (Math.random() * 52)]);</a:t>
            </a:r>
            <a:endParaRPr/>
          </a:p>
          <a:p>
            <a:pPr indent="0" lvl="0" marL="0" marR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...</a:t>
            </a:r>
            <a:endParaRPr/>
          </a:p>
          <a:p>
            <a:pPr indent="0" lvl="0" marL="0" marR="0" rtl="0" algn="l">
              <a:lnSpc>
                <a:spcPct val="136666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43" name="Google Shape;543;p40"/>
          <p:cNvSpPr/>
          <p:nvPr/>
        </p:nvSpPr>
        <p:spPr>
          <a:xfrm>
            <a:off x="6408123" y="1301925"/>
            <a:ext cx="1748777" cy="5186035"/>
          </a:xfrm>
          <a:prstGeom prst="rect">
            <a:avLst/>
          </a:prstGeom>
          <a:solidFill>
            <a:schemeClr val="lt1"/>
          </a:solidFill>
          <a:ln cap="flat" cmpd="sng" w="1587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2745"/>
              </a:srgbClr>
            </a:outerShdw>
          </a:effectLst>
        </p:spPr>
        <p:txBody>
          <a:bodyPr anchorCtr="0" anchor="t" bIns="182875" lIns="144000" spcFirstLastPara="1" rIns="0" wrap="square" tIns="1828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% java Deck</a:t>
            </a:r>
            <a:endParaRPr/>
          </a:p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2 of Clubs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2 of Diamonds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2 of Hearts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2 of Spades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3 of Clubs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3 of Diamonds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3 of Hearts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3 of Spades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4 of Clubs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4 of Diamonds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4 of Hearts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4 of Spades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5 of Clubs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5 of Diamonds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...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Ace of Clubs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Ace of Diamonds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Ace of Hearts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Ace of Spades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4 of Hearts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41"/>
          <p:cNvSpPr txBox="1"/>
          <p:nvPr>
            <p:ph type="title"/>
          </p:nvPr>
        </p:nvSpPr>
        <p:spPr>
          <a:xfrm>
            <a:off x="485860" y="203538"/>
            <a:ext cx="7867548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Shuffling</a:t>
            </a:r>
            <a:endParaRPr/>
          </a:p>
        </p:txBody>
      </p:sp>
      <p:pic>
        <p:nvPicPr>
          <p:cNvPr descr="Houseboat08107.jpg" id="550" name="Google Shape;550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27670" y="89377"/>
            <a:ext cx="1379658" cy="103474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51" name="Google Shape;551;p41"/>
          <p:cNvGrpSpPr/>
          <p:nvPr/>
        </p:nvGrpSpPr>
        <p:grpSpPr>
          <a:xfrm>
            <a:off x="2711116" y="1356915"/>
            <a:ext cx="5153112" cy="3785651"/>
            <a:chOff x="2711116" y="1356915"/>
            <a:chExt cx="5153112" cy="3785651"/>
          </a:xfrm>
        </p:grpSpPr>
        <p:sp>
          <p:nvSpPr>
            <p:cNvPr id="552" name="Google Shape;552;p41"/>
            <p:cNvSpPr/>
            <p:nvPr/>
          </p:nvSpPr>
          <p:spPr>
            <a:xfrm>
              <a:off x="2711116" y="3193651"/>
              <a:ext cx="2890215" cy="725164"/>
            </a:xfrm>
            <a:prstGeom prst="wedgeRoundRectCallout">
              <a:avLst>
                <a:gd fmla="val 66841" name="adj1"/>
                <a:gd fmla="val -21920" name="adj2"/>
                <a:gd fmla="val 16667" name="adj3"/>
              </a:avLst>
            </a:prstGeom>
            <a:solidFill>
              <a:schemeClr val="lt1"/>
            </a:solidFill>
            <a:ln cap="flat" cmpd="sng" w="9525">
              <a:solidFill>
                <a:srgbClr val="7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68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Each time you run this program,</a:t>
              </a:r>
              <a:br>
                <a:rPr lang="en-US" sz="140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</a:br>
              <a:r>
                <a:rPr lang="en-US" sz="140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it outputs a shuffled deck of cards</a:t>
              </a:r>
              <a:endParaRPr/>
            </a:p>
          </p:txBody>
        </p:sp>
        <p:sp>
          <p:nvSpPr>
            <p:cNvPr id="553" name="Google Shape;553;p41"/>
            <p:cNvSpPr/>
            <p:nvPr/>
          </p:nvSpPr>
          <p:spPr>
            <a:xfrm>
              <a:off x="6315805" y="1356915"/>
              <a:ext cx="1548423" cy="3785651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50800" rotWithShape="0" algn="tl" dir="2700000" dist="38100">
                <a:srgbClr val="000000">
                  <a:alpha val="42745"/>
                </a:srgbClr>
              </a:outerShdw>
            </a:effectLst>
          </p:spPr>
          <p:txBody>
            <a:bodyPr anchorCtr="0" anchor="t" bIns="137150" lIns="108000" spcFirstLastPara="1" rIns="0" wrap="square" tIns="13715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2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% java Deck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10 of Diamonds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King of Spades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2 of Spades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3 of Clubs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4 of Spades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Queen of Clubs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2 of Hearts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7 of Diamonds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6 of Spades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Queen of Spades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3 of Spades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Jack of Diamonds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6 of Diamonds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8 of Spades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9 of Diamonds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...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6 of Spades</a:t>
              </a:r>
              <a:endParaRPr/>
            </a:p>
          </p:txBody>
        </p:sp>
      </p:grpSp>
      <p:sp>
        <p:nvSpPr>
          <p:cNvPr id="554" name="Google Shape;554;p41"/>
          <p:cNvSpPr/>
          <p:nvPr/>
        </p:nvSpPr>
        <p:spPr>
          <a:xfrm>
            <a:off x="6818922" y="1728145"/>
            <a:ext cx="1563077" cy="3785651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2745"/>
              </a:srgbClr>
            </a:outerShdw>
          </a:effectLst>
        </p:spPr>
        <p:txBody>
          <a:bodyPr anchorCtr="0" anchor="t" bIns="137150" lIns="108000" spcFirstLastPara="1" rIns="0" wrap="square" tIns="1371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% java Deck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3 of Clubs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6 of Diamonds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3 of Spades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Jack of Hearts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8 of Spades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4 of Spades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2 of Hearts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7 of Diamonds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6 of Spades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10 of Diamonds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King of Spades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2 of Spades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3 of Spades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Jack of Diamonds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6 of Diamonds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...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4 of Diamonds</a:t>
            </a:r>
            <a:endParaRPr/>
          </a:p>
        </p:txBody>
      </p:sp>
      <p:sp>
        <p:nvSpPr>
          <p:cNvPr id="555" name="Google Shape;555;p41"/>
          <p:cNvSpPr/>
          <p:nvPr/>
        </p:nvSpPr>
        <p:spPr>
          <a:xfrm>
            <a:off x="7273954" y="2099374"/>
            <a:ext cx="1674662" cy="3785651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2745"/>
              </a:srgbClr>
            </a:outerShdw>
          </a:effectLst>
        </p:spPr>
        <p:txBody>
          <a:bodyPr anchorCtr="0" anchor="t" bIns="137150" lIns="108000" spcFirstLastPara="1" rIns="0" wrap="square" tIns="1371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% java Deck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5 of Clubs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Jack of Hearts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9 of Spades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10 of Spades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9 of Clubs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7 of Spades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6 of Diamonds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7 of Hearts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7 of Clubs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5 of Spades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4 of Spades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Queen of Diamonds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5 of Diamonds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Jack of Clubs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Ace of Hearts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...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10 of Hearts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42"/>
          <p:cNvSpPr txBox="1"/>
          <p:nvPr/>
        </p:nvSpPr>
        <p:spPr>
          <a:xfrm>
            <a:off x="609600" y="914400"/>
            <a:ext cx="7447280" cy="284824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-720725" lvl="0" marL="720725" marR="0" rtl="0" algn="l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Goal:</a:t>
            </a: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given an array </a:t>
            </a: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deck</a:t>
            </a: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of size </a:t>
            </a:r>
            <a:r>
              <a:rPr i="1" lang="en-US" sz="14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N</a:t>
            </a: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</a:t>
            </a:r>
            <a:endParaRPr/>
          </a:p>
          <a:p>
            <a:pPr indent="-720725" lvl="0" marL="720725" marR="0" rtl="0" algn="l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rearrange its elements in random order.</a:t>
            </a:r>
            <a:endParaRPr/>
          </a:p>
          <a:p>
            <a:pPr indent="0" lvl="1" marL="1143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62" name="Google Shape;562;p42"/>
          <p:cNvSpPr txBox="1"/>
          <p:nvPr>
            <p:ph type="title"/>
          </p:nvPr>
        </p:nvSpPr>
        <p:spPr>
          <a:xfrm>
            <a:off x="485860" y="203538"/>
            <a:ext cx="7867548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Shuffling</a:t>
            </a:r>
            <a:endParaRPr/>
          </a:p>
        </p:txBody>
      </p:sp>
      <p:pic>
        <p:nvPicPr>
          <p:cNvPr descr="Houseboat08107.jpg" id="563" name="Google Shape;563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27670" y="89377"/>
            <a:ext cx="1379658" cy="1034743"/>
          </a:xfrm>
          <a:prstGeom prst="rect">
            <a:avLst/>
          </a:prstGeom>
          <a:noFill/>
          <a:ln>
            <a:noFill/>
          </a:ln>
        </p:spPr>
      </p:pic>
      <p:sp>
        <p:nvSpPr>
          <p:cNvPr id="564" name="Google Shape;564;p42"/>
          <p:cNvSpPr/>
          <p:nvPr/>
        </p:nvSpPr>
        <p:spPr>
          <a:xfrm>
            <a:off x="7273954" y="2099374"/>
            <a:ext cx="1674662" cy="3785651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2745"/>
              </a:srgbClr>
            </a:outerShdw>
          </a:effectLst>
        </p:spPr>
        <p:txBody>
          <a:bodyPr anchorCtr="0" anchor="t" bIns="137150" lIns="108000" spcFirstLastPara="1" rIns="0" wrap="square" tIns="1371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% java Deck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5 of Clubs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Jack of Hearts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9 of Spades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10 of Spades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9 of Clubs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7 of Spades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6 of Diamonds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7 of Hearts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7 of Clubs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5 of Spades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4 of Spades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Queen of Diamonds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5 of Diamonds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Jack of Clubs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Ace of Hearts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...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10 of Hearts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43"/>
          <p:cNvSpPr txBox="1"/>
          <p:nvPr/>
        </p:nvSpPr>
        <p:spPr>
          <a:xfrm>
            <a:off x="609600" y="914400"/>
            <a:ext cx="7447280" cy="284824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-720725" lvl="0" marL="720725" marR="0" rtl="0" algn="l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Goal:</a:t>
            </a: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given an array </a:t>
            </a: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deck</a:t>
            </a: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of size </a:t>
            </a:r>
            <a:r>
              <a:rPr i="1" lang="en-US" sz="14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N</a:t>
            </a: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</a:t>
            </a:r>
            <a:endParaRPr/>
          </a:p>
          <a:p>
            <a:pPr indent="-720725" lvl="0" marL="720725" marR="0" rtl="0" algn="l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rearrange its elements in random order.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Shuffling algorithm:</a:t>
            </a:r>
            <a:endParaRPr/>
          </a:p>
          <a:p>
            <a:pPr indent="0" lvl="1" marL="1143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for </a:t>
            </a:r>
            <a:r>
              <a:rPr b="0" i="1" lang="en-US" sz="14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b="0" i="0" lang="en-US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= 0 ... </a:t>
            </a:r>
            <a:r>
              <a:rPr b="0" i="1" lang="en-US" sz="14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N</a:t>
            </a:r>
            <a:r>
              <a:rPr b="0" i="1" lang="en-US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1" lang="en-US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–</a:t>
            </a:r>
            <a:r>
              <a:rPr b="0" i="1" lang="en-US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-US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1:</a:t>
            </a:r>
            <a:endParaRPr/>
          </a:p>
          <a:p>
            <a:pPr indent="0" lvl="1" marL="1143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 Pick a random int </a:t>
            </a:r>
            <a:r>
              <a:rPr b="0" i="1" lang="en-US" sz="16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r</a:t>
            </a:r>
            <a:r>
              <a:rPr b="0" i="0" lang="en-US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from </a:t>
            </a:r>
            <a:r>
              <a:rPr b="0" i="1" lang="en-US" sz="16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b="0" i="0" lang="en-US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to </a:t>
            </a:r>
            <a:r>
              <a:rPr b="0" i="1" lang="en-US" sz="12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N</a:t>
            </a:r>
            <a:r>
              <a:rPr b="0" i="1" lang="en-US" sz="1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1" lang="en-US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–</a:t>
            </a:r>
            <a:r>
              <a:rPr b="0" i="1" lang="en-US" sz="1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-US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endParaRPr b="0" i="1" sz="1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1" marL="1143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 Swap cards </a:t>
            </a:r>
            <a:r>
              <a:rPr b="0" i="0" lang="en-US" sz="14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deck[</a:t>
            </a:r>
            <a:r>
              <a:rPr b="0" i="1" lang="en-US" sz="14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b="0" i="0" lang="en-US" sz="14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]</a:t>
            </a:r>
            <a:r>
              <a:rPr b="0" i="0" lang="en-US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and </a:t>
            </a:r>
            <a:r>
              <a:rPr b="0" i="0" lang="en-US" sz="14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deck[</a:t>
            </a:r>
            <a:r>
              <a:rPr b="0" i="1" lang="en-US" sz="14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r</a:t>
            </a:r>
            <a:r>
              <a:rPr b="0" i="0" lang="en-US" sz="14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]</a:t>
            </a:r>
            <a:endParaRPr/>
          </a:p>
          <a:p>
            <a:pPr indent="0" lvl="1" marL="1143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71" name="Google Shape;571;p43"/>
          <p:cNvSpPr txBox="1"/>
          <p:nvPr>
            <p:ph type="title"/>
          </p:nvPr>
        </p:nvSpPr>
        <p:spPr>
          <a:xfrm>
            <a:off x="485860" y="203538"/>
            <a:ext cx="7867548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Shuffling</a:t>
            </a:r>
            <a:endParaRPr/>
          </a:p>
        </p:txBody>
      </p:sp>
      <p:pic>
        <p:nvPicPr>
          <p:cNvPr descr="Houseboat08107.jpg" id="572" name="Google Shape;572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27670" y="89377"/>
            <a:ext cx="1379658" cy="1034743"/>
          </a:xfrm>
          <a:prstGeom prst="rect">
            <a:avLst/>
          </a:prstGeom>
          <a:noFill/>
          <a:ln>
            <a:noFill/>
          </a:ln>
        </p:spPr>
      </p:pic>
      <p:sp>
        <p:nvSpPr>
          <p:cNvPr id="573" name="Google Shape;573;p43">
            <a:hlinkClick r:id="rId4"/>
          </p:cNvPr>
          <p:cNvSpPr/>
          <p:nvPr/>
        </p:nvSpPr>
        <p:spPr>
          <a:xfrm>
            <a:off x="6094087" y="2128970"/>
            <a:ext cx="576262" cy="419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  <a:moveTo>
                  <a:pt x="92727" y="60000"/>
                </a:moveTo>
                <a:lnTo>
                  <a:pt x="27273" y="15000"/>
                </a:lnTo>
                <a:lnTo>
                  <a:pt x="27273" y="105000"/>
                </a:lnTo>
                <a:close/>
              </a:path>
              <a:path extrusionOk="0" fill="darken" h="120000" w="120000">
                <a:moveTo>
                  <a:pt x="92727" y="60000"/>
                </a:moveTo>
                <a:lnTo>
                  <a:pt x="27273" y="15000"/>
                </a:lnTo>
                <a:lnTo>
                  <a:pt x="27273" y="105000"/>
                </a:lnTo>
                <a:close/>
              </a:path>
              <a:path extrusionOk="0" fill="none" h="120000" w="120000">
                <a:moveTo>
                  <a:pt x="92727" y="60000"/>
                </a:moveTo>
                <a:lnTo>
                  <a:pt x="27273" y="105000"/>
                </a:lnTo>
                <a:lnTo>
                  <a:pt x="27273" y="15000"/>
                </a:lnTo>
                <a:close/>
              </a:path>
              <a:path extrusionOk="0" fill="none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C0C0C0"/>
          </a:solidFill>
          <a:ln cap="flat" cmpd="sng" w="9525">
            <a:solidFill>
              <a:schemeClr val="l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574" name="Google Shape;574;p43"/>
          <p:cNvSpPr/>
          <p:nvPr/>
        </p:nvSpPr>
        <p:spPr>
          <a:xfrm>
            <a:off x="7273954" y="2099374"/>
            <a:ext cx="1674662" cy="3785651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2745"/>
              </a:srgbClr>
            </a:outerShdw>
          </a:effectLst>
        </p:spPr>
        <p:txBody>
          <a:bodyPr anchorCtr="0" anchor="t" bIns="137150" lIns="108000" spcFirstLastPara="1" rIns="0" wrap="square" tIns="1371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% java Deck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5 of Clubs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Jack of Hearts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9 of Spades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10 of Spades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9 of Clubs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7 of Spades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6 of Diamonds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7 of Hearts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7 of Clubs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5 of Spades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4 of Spades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Queen of Diamonds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5 of Diamonds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Jack of Clubs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Ace of Hearts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...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10 of Hearts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44"/>
          <p:cNvSpPr txBox="1"/>
          <p:nvPr>
            <p:ph type="title"/>
          </p:nvPr>
        </p:nvSpPr>
        <p:spPr>
          <a:xfrm>
            <a:off x="485860" y="203538"/>
            <a:ext cx="7867548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Shuffling</a:t>
            </a:r>
            <a:endParaRPr/>
          </a:p>
        </p:txBody>
      </p:sp>
      <p:sp>
        <p:nvSpPr>
          <p:cNvPr id="581" name="Google Shape;581;p44"/>
          <p:cNvSpPr/>
          <p:nvPr/>
        </p:nvSpPr>
        <p:spPr>
          <a:xfrm>
            <a:off x="609600" y="3556233"/>
            <a:ext cx="4491111" cy="2397072"/>
          </a:xfrm>
          <a:prstGeom prst="rect">
            <a:avLst/>
          </a:prstGeom>
          <a:solidFill>
            <a:schemeClr val="lt1"/>
          </a:solidFill>
          <a:ln cap="flat" cmpd="sng" w="1587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2745"/>
              </a:srgbClr>
            </a:outerShdw>
          </a:effectLst>
        </p:spPr>
        <p:txBody>
          <a:bodyPr anchorCtr="0" anchor="t" bIns="182875" lIns="182875" spcFirstLastPara="1" rIns="182875" wrap="square" tIns="136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6600"/>
                </a:solidFill>
                <a:latin typeface="Consolas"/>
                <a:ea typeface="Consolas"/>
                <a:cs typeface="Consolas"/>
                <a:sym typeface="Consolas"/>
              </a:rPr>
              <a:t>// Shuffles the deck</a:t>
            </a:r>
            <a:endParaRPr/>
          </a:p>
          <a:p>
            <a:pPr indent="0" lvl="0" marL="0" marR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for (int i = 0; i &lt; N</a:t>
            </a:r>
            <a:r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–</a:t>
            </a:r>
            <a:r>
              <a:rPr lang="en-US" sz="105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1; i++) {</a:t>
            </a:r>
            <a:endParaRPr/>
          </a:p>
          <a:p>
            <a:pPr indent="0" lvl="0" marL="0" marR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200">
                <a:solidFill>
                  <a:srgbClr val="006600"/>
                </a:solidFill>
                <a:latin typeface="Consolas"/>
                <a:ea typeface="Consolas"/>
                <a:cs typeface="Consolas"/>
                <a:sym typeface="Consolas"/>
              </a:rPr>
              <a:t>// Selects a random number between i and N-1 </a:t>
            </a:r>
            <a:endParaRPr/>
          </a:p>
          <a:p>
            <a:pPr indent="0" lvl="0" marL="0" marR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int r = i + (int) (Math.random() * (N-i));</a:t>
            </a:r>
            <a:endParaRPr/>
          </a:p>
          <a:p>
            <a:pPr indent="0" lvl="0" marL="0" marR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200">
                <a:solidFill>
                  <a:srgbClr val="006600"/>
                </a:solidFill>
                <a:latin typeface="Consolas"/>
                <a:ea typeface="Consolas"/>
                <a:cs typeface="Consolas"/>
                <a:sym typeface="Consolas"/>
              </a:rPr>
              <a:t>// Swaps cards r and card i</a:t>
            </a:r>
            <a:r>
              <a:rPr lang="en-US" sz="12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/>
          </a:p>
          <a:p>
            <a:pPr indent="0" lvl="0" marL="0" marR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String temp = deck[r];</a:t>
            </a:r>
            <a:endParaRPr/>
          </a:p>
          <a:p>
            <a:pPr indent="0" lvl="0" marL="0" marR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deck[r] = deck[i];</a:t>
            </a:r>
            <a:endParaRPr/>
          </a:p>
          <a:p>
            <a:pPr indent="0" lvl="0" marL="0" marR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deck[i] = temp;</a:t>
            </a:r>
            <a:endParaRPr/>
          </a:p>
          <a:p>
            <a:pPr indent="0" lvl="0" marL="0" marR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82" name="Google Shape;582;p44"/>
          <p:cNvSpPr txBox="1"/>
          <p:nvPr/>
        </p:nvSpPr>
        <p:spPr>
          <a:xfrm>
            <a:off x="609600" y="914400"/>
            <a:ext cx="7447280" cy="284824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-720725" lvl="0" marL="720725" marR="0" rtl="0" algn="l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Goal:</a:t>
            </a: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given an array </a:t>
            </a: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deck</a:t>
            </a: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of size </a:t>
            </a:r>
            <a:r>
              <a:rPr i="1" lang="en-US" sz="14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N</a:t>
            </a: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</a:t>
            </a:r>
            <a:endParaRPr/>
          </a:p>
          <a:p>
            <a:pPr indent="-720725" lvl="0" marL="720725" marR="0" rtl="0" algn="l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rearrange its elements in random order.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Shuffling algorithm:</a:t>
            </a:r>
            <a:endParaRPr/>
          </a:p>
          <a:p>
            <a:pPr indent="0" lvl="1" marL="1143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for </a:t>
            </a:r>
            <a:r>
              <a:rPr b="0" i="1" lang="en-US" sz="14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b="0" i="0" lang="en-US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= 0 ... </a:t>
            </a:r>
            <a:r>
              <a:rPr b="0" i="1" lang="en-US" sz="14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N</a:t>
            </a:r>
            <a:r>
              <a:rPr b="0" i="1" lang="en-US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1" lang="en-US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–</a:t>
            </a:r>
            <a:r>
              <a:rPr b="0" i="1" lang="en-US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-US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1:</a:t>
            </a:r>
            <a:endParaRPr/>
          </a:p>
          <a:p>
            <a:pPr indent="0" lvl="1" marL="1143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 Pick a random int </a:t>
            </a:r>
            <a:r>
              <a:rPr b="0" i="1" lang="en-US" sz="16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r</a:t>
            </a:r>
            <a:r>
              <a:rPr b="0" i="0" lang="en-US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from </a:t>
            </a:r>
            <a:r>
              <a:rPr b="0" i="1" lang="en-US" sz="16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b="0" i="0" lang="en-US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to </a:t>
            </a:r>
            <a:r>
              <a:rPr b="0" i="1" lang="en-US" sz="12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N</a:t>
            </a:r>
            <a:r>
              <a:rPr b="0" i="1" lang="en-US" sz="1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1" lang="en-US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–</a:t>
            </a:r>
            <a:r>
              <a:rPr b="0" i="1" lang="en-US" sz="1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b="0" i="0" lang="en-US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endParaRPr b="0" i="1" sz="1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1" marL="1143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 Swap cards </a:t>
            </a:r>
            <a:r>
              <a:rPr b="0" i="0" lang="en-US" sz="14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deck[</a:t>
            </a:r>
            <a:r>
              <a:rPr b="0" i="1" lang="en-US" sz="14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</a:t>
            </a:r>
            <a:r>
              <a:rPr b="0" i="0" lang="en-US" sz="14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]</a:t>
            </a:r>
            <a:r>
              <a:rPr b="0" i="0" lang="en-US" sz="1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and </a:t>
            </a:r>
            <a:r>
              <a:rPr b="0" i="0" lang="en-US" sz="14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deck[</a:t>
            </a:r>
            <a:r>
              <a:rPr b="0" i="1" lang="en-US" sz="14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r</a:t>
            </a:r>
            <a:r>
              <a:rPr b="0" i="0" lang="en-US" sz="14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]</a:t>
            </a:r>
            <a:endParaRPr/>
          </a:p>
          <a:p>
            <a:pPr indent="0" lvl="1" marL="1143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Houseboat08107.jpg" id="583" name="Google Shape;583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27670" y="89377"/>
            <a:ext cx="1379658" cy="1034743"/>
          </a:xfrm>
          <a:prstGeom prst="rect">
            <a:avLst/>
          </a:prstGeom>
          <a:noFill/>
          <a:ln>
            <a:noFill/>
          </a:ln>
        </p:spPr>
      </p:pic>
      <p:sp>
        <p:nvSpPr>
          <p:cNvPr id="584" name="Google Shape;584;p44">
            <a:hlinkClick r:id="rId4"/>
          </p:cNvPr>
          <p:cNvSpPr/>
          <p:nvPr/>
        </p:nvSpPr>
        <p:spPr>
          <a:xfrm>
            <a:off x="6094087" y="2128970"/>
            <a:ext cx="576262" cy="419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  <a:moveTo>
                  <a:pt x="92727" y="60000"/>
                </a:moveTo>
                <a:lnTo>
                  <a:pt x="27273" y="15000"/>
                </a:lnTo>
                <a:lnTo>
                  <a:pt x="27273" y="105000"/>
                </a:lnTo>
                <a:close/>
              </a:path>
              <a:path extrusionOk="0" fill="darken" h="120000" w="120000">
                <a:moveTo>
                  <a:pt x="92727" y="60000"/>
                </a:moveTo>
                <a:lnTo>
                  <a:pt x="27273" y="15000"/>
                </a:lnTo>
                <a:lnTo>
                  <a:pt x="27273" y="105000"/>
                </a:lnTo>
                <a:close/>
              </a:path>
              <a:path extrusionOk="0" fill="none" h="120000" w="120000">
                <a:moveTo>
                  <a:pt x="92727" y="60000"/>
                </a:moveTo>
                <a:lnTo>
                  <a:pt x="27273" y="105000"/>
                </a:lnTo>
                <a:lnTo>
                  <a:pt x="27273" y="15000"/>
                </a:lnTo>
                <a:close/>
              </a:path>
              <a:path extrusionOk="0" fill="none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C0C0C0"/>
          </a:solidFill>
          <a:ln cap="flat" cmpd="sng" w="9525">
            <a:solidFill>
              <a:schemeClr val="l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585" name="Google Shape;585;p44"/>
          <p:cNvSpPr/>
          <p:nvPr/>
        </p:nvSpPr>
        <p:spPr>
          <a:xfrm>
            <a:off x="7273954" y="2099374"/>
            <a:ext cx="1674662" cy="3785651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2745"/>
              </a:srgbClr>
            </a:outerShdw>
          </a:effectLst>
        </p:spPr>
        <p:txBody>
          <a:bodyPr anchorCtr="0" anchor="t" bIns="137150" lIns="108000" spcFirstLastPara="1" rIns="0" wrap="square" tIns="1371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% java Deck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5 of Clubs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Jack of Hearts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9 of Spades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10 of Spades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9 of Clubs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7 of Spades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6 of Diamonds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7 of Hearts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7 of Clubs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5 of Spades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4 of Spades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Queen of Diamonds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5 of Diamonds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Jack of Clubs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Ace of Hearts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...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10 of Hearts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45"/>
          <p:cNvSpPr txBox="1"/>
          <p:nvPr>
            <p:ph type="title"/>
          </p:nvPr>
        </p:nvSpPr>
        <p:spPr>
          <a:xfrm>
            <a:off x="485860" y="203538"/>
            <a:ext cx="7867548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Final version</a:t>
            </a:r>
            <a:endParaRPr sz="1800"/>
          </a:p>
        </p:txBody>
      </p:sp>
      <p:sp>
        <p:nvSpPr>
          <p:cNvPr id="592" name="Google Shape;592;p45"/>
          <p:cNvSpPr/>
          <p:nvPr/>
        </p:nvSpPr>
        <p:spPr>
          <a:xfrm>
            <a:off x="568326" y="741023"/>
            <a:ext cx="6191982" cy="5969657"/>
          </a:xfrm>
          <a:prstGeom prst="rect">
            <a:avLst/>
          </a:prstGeom>
          <a:solidFill>
            <a:schemeClr val="lt1"/>
          </a:solidFill>
          <a:ln cap="flat" cmpd="sng" w="1587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2745"/>
              </a:srgbClr>
            </a:outerShdw>
          </a:effectLst>
        </p:spPr>
        <p:txBody>
          <a:bodyPr anchorCtr="0" anchor="t" bIns="0" lIns="182875" spcFirstLastPara="1" rIns="182875" wrap="square" tIns="46800">
            <a:noAutofit/>
          </a:bodyPr>
          <a:lstStyle/>
          <a:p>
            <a:pPr indent="0" lvl="0" marL="0" marR="0" rtl="0" algn="l">
              <a:lnSpc>
                <a:spcPct val="13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public class Deck {</a:t>
            </a:r>
            <a:endParaRPr/>
          </a:p>
          <a:p>
            <a:pPr indent="0" lvl="0" marL="0" marR="0" rtl="0" algn="l">
              <a:lnSpc>
                <a:spcPct val="13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public static void main(String[] args) {</a:t>
            </a:r>
            <a:endParaRPr/>
          </a:p>
          <a:p>
            <a:pPr indent="0" lvl="0" marL="0" marR="0" rtl="0" algn="l">
              <a:lnSpc>
                <a:spcPct val="13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en-US" sz="1200">
                <a:solidFill>
                  <a:srgbClr val="006600"/>
                </a:solidFill>
                <a:latin typeface="Consolas"/>
                <a:ea typeface="Consolas"/>
                <a:cs typeface="Consolas"/>
                <a:sym typeface="Consolas"/>
              </a:rPr>
              <a:t>// Builds a deck of cards</a:t>
            </a:r>
            <a:endParaRPr sz="12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String[] suit = { "Clubs", "Diamonds", "Hearts", "Spades" };</a:t>
            </a:r>
            <a:endParaRPr/>
          </a:p>
          <a:p>
            <a:pPr indent="0" lvl="0" marL="0" marR="0" rtl="0" algn="l">
              <a:lnSpc>
                <a:spcPct val="13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String[] rank = { "2", "3", "4", "5", "6", "7", "8", "9",</a:t>
            </a:r>
            <a:endParaRPr/>
          </a:p>
          <a:p>
            <a:pPr indent="0" lvl="0" marL="0" marR="0" rtl="0" algn="l">
              <a:lnSpc>
                <a:spcPct val="13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              "10", "Jack", "Queen", "King", "Ace"   };</a:t>
            </a:r>
            <a:endParaRPr/>
          </a:p>
          <a:p>
            <a:pPr indent="0" lvl="0" marL="0" marR="0" rtl="0" algn="l">
              <a:lnSpc>
                <a:spcPct val="13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int Nsuit = suit.length</a:t>
            </a:r>
            <a:endParaRPr/>
          </a:p>
          <a:p>
            <a:pPr indent="0" lvl="0" marL="0" marR="0" rtl="0" algn="l">
              <a:lnSpc>
                <a:spcPct val="13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int Nrank = rank.length;</a:t>
            </a:r>
            <a:endParaRPr/>
          </a:p>
          <a:p>
            <a:pPr indent="0" lvl="0" marL="0" marR="0" rtl="0" algn="l">
              <a:lnSpc>
                <a:spcPct val="13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int N = Nsuit * Nrank;</a:t>
            </a:r>
            <a:endParaRPr/>
          </a:p>
          <a:p>
            <a:pPr indent="0" lvl="0" marL="0" marR="0" rtl="0" algn="l">
              <a:lnSpc>
                <a:spcPct val="13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String[] deck = new String[N];</a:t>
            </a:r>
            <a:endParaRPr/>
          </a:p>
          <a:p>
            <a:pPr indent="0" lvl="0" marL="0" marR="0" rtl="0" algn="l">
              <a:lnSpc>
                <a:spcPct val="13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for (int i = 0; i &lt; Nrank; i++)</a:t>
            </a:r>
            <a:endParaRPr/>
          </a:p>
          <a:p>
            <a:pPr indent="0" lvl="0" marL="0" marR="0" rtl="0" algn="l">
              <a:lnSpc>
                <a:spcPct val="13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for (int j = 0; j &lt; Nsuit; j++)</a:t>
            </a:r>
            <a:endParaRPr/>
          </a:p>
          <a:p>
            <a:pPr indent="0" lvl="0" marL="0" marR="0" rtl="0" algn="l">
              <a:lnSpc>
                <a:spcPct val="13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    deck[Nsuit * i + j] = rank[i] + " of " + suit[j];</a:t>
            </a:r>
            <a:endParaRPr/>
          </a:p>
          <a:p>
            <a:pPr indent="0" lvl="0" marL="0" marR="0" rtl="0" algn="l">
              <a:lnSpc>
                <a:spcPct val="13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</a:t>
            </a:r>
            <a:endParaRPr/>
          </a:p>
          <a:p>
            <a:pPr indent="0" lvl="0" marL="0" marR="0" rtl="0" algn="l">
              <a:lnSpc>
                <a:spcPct val="13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en-US" sz="1200">
                <a:solidFill>
                  <a:srgbClr val="006600"/>
                </a:solidFill>
                <a:latin typeface="Consolas"/>
                <a:ea typeface="Consolas"/>
                <a:cs typeface="Consolas"/>
                <a:sym typeface="Consolas"/>
              </a:rPr>
              <a:t>// Shuffles the deck</a:t>
            </a:r>
            <a:endParaRPr/>
          </a:p>
          <a:p>
            <a:pPr indent="0" lvl="0" marL="0" marR="0" rtl="0" algn="l">
              <a:lnSpc>
                <a:spcPct val="13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for (int i = 0; i &lt; N-1; i++) {</a:t>
            </a:r>
            <a:endParaRPr/>
          </a:p>
          <a:p>
            <a:pPr indent="0" lvl="0" marL="0" marR="0" rtl="0" algn="l">
              <a:lnSpc>
                <a:spcPct val="13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int r = i + (int) (Math.</a:t>
            </a:r>
            <a:r>
              <a:rPr i="1"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random</a:t>
            </a: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() * (N-i));</a:t>
            </a:r>
            <a:endParaRPr/>
          </a:p>
          <a:p>
            <a:pPr indent="0" lvl="0" marL="0" marR="0" rtl="0" algn="l">
              <a:lnSpc>
                <a:spcPct val="13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String temp = deck[r];</a:t>
            </a:r>
            <a:endParaRPr/>
          </a:p>
          <a:p>
            <a:pPr indent="0" lvl="0" marL="0" marR="0" rtl="0" algn="l">
              <a:lnSpc>
                <a:spcPct val="13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deck[r] = deck[i];</a:t>
            </a:r>
            <a:endParaRPr/>
          </a:p>
          <a:p>
            <a:pPr indent="0" lvl="0" marL="0" marR="0" rtl="0" algn="l">
              <a:lnSpc>
                <a:spcPct val="13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deck[i] = temp;</a:t>
            </a:r>
            <a:endParaRPr/>
          </a:p>
          <a:p>
            <a:pPr indent="0" lvl="0" marL="0" marR="0" rtl="0" algn="l">
              <a:lnSpc>
                <a:spcPct val="13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}</a:t>
            </a:r>
            <a:endParaRPr/>
          </a:p>
          <a:p>
            <a:pPr indent="0" lvl="0" marL="0" marR="0" rtl="0" algn="l">
              <a:lnSpc>
                <a:spcPct val="13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en-US" sz="1200">
                <a:solidFill>
                  <a:srgbClr val="006600"/>
                </a:solidFill>
                <a:latin typeface="Consolas"/>
                <a:ea typeface="Consolas"/>
                <a:cs typeface="Consolas"/>
                <a:sym typeface="Consolas"/>
              </a:rPr>
              <a:t>// Prints the shuffled deck</a:t>
            </a:r>
            <a:endParaRPr/>
          </a:p>
          <a:p>
            <a:pPr indent="0" lvl="0" marL="0" marR="0" rtl="0" algn="l">
              <a:lnSpc>
                <a:spcPct val="13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for (int i = 0; i &lt; N; i++)</a:t>
            </a:r>
            <a:endParaRPr/>
          </a:p>
          <a:p>
            <a:pPr indent="0" lvl="0" marL="0" marR="0" rtl="0" algn="l">
              <a:lnSpc>
                <a:spcPct val="13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System.out.println(deck[i]);</a:t>
            </a:r>
            <a:endParaRPr/>
          </a:p>
          <a:p>
            <a:pPr indent="0" lvl="0" marL="0" marR="0" rtl="0" algn="l">
              <a:lnSpc>
                <a:spcPct val="13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}</a:t>
            </a:r>
            <a:endParaRPr/>
          </a:p>
          <a:p>
            <a:pPr indent="0" lvl="0" marL="0" marR="0" rtl="0" algn="l">
              <a:lnSpc>
                <a:spcPct val="136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descr="Houseboat08107.jpg" id="593" name="Google Shape;593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27670" y="89377"/>
            <a:ext cx="1379658" cy="1034743"/>
          </a:xfrm>
          <a:prstGeom prst="rect">
            <a:avLst/>
          </a:prstGeom>
          <a:noFill/>
          <a:ln>
            <a:noFill/>
          </a:ln>
        </p:spPr>
      </p:pic>
      <p:sp>
        <p:nvSpPr>
          <p:cNvPr id="594" name="Google Shape;594;p45"/>
          <p:cNvSpPr/>
          <p:nvPr/>
        </p:nvSpPr>
        <p:spPr>
          <a:xfrm>
            <a:off x="7273954" y="2099374"/>
            <a:ext cx="1674662" cy="3785651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2745"/>
              </a:srgbClr>
            </a:outerShdw>
          </a:effectLst>
        </p:spPr>
        <p:txBody>
          <a:bodyPr anchorCtr="0" anchor="t" bIns="137150" lIns="108000" spcFirstLastPara="1" rIns="0" wrap="square" tIns="1371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% java Deck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5 of Clubs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Jack of Hearts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9 of Spades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10 of Spades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9 of Clubs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7 of Spades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6 of Diamonds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7 of Hearts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7 of Clubs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5 of Spades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4 of Spades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Queen of Diamonds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5 of Diamonds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Jack of Clubs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Ace of Hearts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...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10 of Hearts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46"/>
          <p:cNvSpPr txBox="1"/>
          <p:nvPr>
            <p:ph type="title"/>
          </p:nvPr>
        </p:nvSpPr>
        <p:spPr>
          <a:xfrm>
            <a:off x="485860" y="203538"/>
            <a:ext cx="7867548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End comment</a:t>
            </a:r>
            <a:endParaRPr/>
          </a:p>
        </p:txBody>
      </p:sp>
      <p:pic>
        <p:nvPicPr>
          <p:cNvPr descr="dilbert-prng" id="601" name="Google Shape;601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9277" y="1637346"/>
            <a:ext cx="6988615" cy="2228532"/>
          </a:xfrm>
          <a:prstGeom prst="rect">
            <a:avLst/>
          </a:prstGeom>
          <a:noFill/>
          <a:ln>
            <a:noFill/>
          </a:ln>
        </p:spPr>
      </p:pic>
      <p:sp>
        <p:nvSpPr>
          <p:cNvPr id="602" name="Google Shape;602;p46"/>
          <p:cNvSpPr txBox="1"/>
          <p:nvPr/>
        </p:nvSpPr>
        <p:spPr>
          <a:xfrm>
            <a:off x="699277" y="964376"/>
            <a:ext cx="765413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How can we tell that a deck is well shuffled?</a:t>
            </a:r>
            <a:endParaRPr sz="14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47"/>
          <p:cNvSpPr txBox="1"/>
          <p:nvPr>
            <p:ph type="title"/>
          </p:nvPr>
        </p:nvSpPr>
        <p:spPr>
          <a:xfrm>
            <a:off x="485860" y="203538"/>
            <a:ext cx="7867548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End comment</a:t>
            </a:r>
            <a:endParaRPr sz="1800"/>
          </a:p>
        </p:txBody>
      </p:sp>
      <p:sp>
        <p:nvSpPr>
          <p:cNvPr id="609" name="Google Shape;609;p47"/>
          <p:cNvSpPr txBox="1"/>
          <p:nvPr>
            <p:ph idx="1" type="body"/>
          </p:nvPr>
        </p:nvSpPr>
        <p:spPr>
          <a:xfrm>
            <a:off x="4644293" y="2371966"/>
            <a:ext cx="2467708" cy="502138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0" lvl="0" marL="0" rtl="0" algn="l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 on-line poker, the card shuffling is done by the game software.</a:t>
            </a:r>
            <a:endParaRPr/>
          </a:p>
        </p:txBody>
      </p:sp>
      <p:pic>
        <p:nvPicPr>
          <p:cNvPr id="610" name="Google Shape;610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6644" y="1743589"/>
            <a:ext cx="3482971" cy="2538528"/>
          </a:xfrm>
          <a:prstGeom prst="rect">
            <a:avLst/>
          </a:prstGeom>
          <a:noFill/>
          <a:ln>
            <a:noFill/>
          </a:ln>
        </p:spPr>
      </p:pic>
      <p:sp>
        <p:nvSpPr>
          <p:cNvPr id="611" name="Google Shape;611;p47"/>
          <p:cNvSpPr txBox="1"/>
          <p:nvPr/>
        </p:nvSpPr>
        <p:spPr>
          <a:xfrm>
            <a:off x="688490" y="4777860"/>
            <a:ext cx="7654131" cy="132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PlanetPoker.com used a naïve shuffling algorithm.</a:t>
            </a:r>
            <a:endParaRPr/>
          </a:p>
          <a:p>
            <a:pPr indent="0" lvl="0" marL="0" marR="0" rtl="0" algn="l"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Clever players learned to exploit the weakness, and the company went bankrupt.</a:t>
            </a:r>
            <a:endParaRPr/>
          </a:p>
          <a:p>
            <a:pPr indent="0" lvl="0" marL="0" marR="0" rtl="0" algn="l"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1400" u="sng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The article</a:t>
            </a:r>
            <a:endParaRPr sz="14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12" name="Google Shape;612;p47"/>
          <p:cNvSpPr/>
          <p:nvPr/>
        </p:nvSpPr>
        <p:spPr>
          <a:xfrm>
            <a:off x="688490" y="1126386"/>
            <a:ext cx="3758016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How PlanetPoker.com went broke: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PENOAM" id="618" name="Google Shape;618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1650"/>
          </a:xfrm>
          <a:prstGeom prst="rect">
            <a:avLst/>
          </a:prstGeom>
          <a:noFill/>
          <a:ln>
            <a:noFill/>
          </a:ln>
        </p:spPr>
      </p:pic>
      <p:sp>
        <p:nvSpPr>
          <p:cNvPr id="619" name="Google Shape;619;p48"/>
          <p:cNvSpPr/>
          <p:nvPr/>
        </p:nvSpPr>
        <p:spPr>
          <a:xfrm>
            <a:off x="1447800" y="1752600"/>
            <a:ext cx="61722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73737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Lecture 4-2</a:t>
            </a: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20" name="Google Shape;620;p48"/>
          <p:cNvSpPr txBox="1"/>
          <p:nvPr/>
        </p:nvSpPr>
        <p:spPr>
          <a:xfrm>
            <a:off x="1664169" y="2177909"/>
            <a:ext cx="557366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Arrays, Part II</a:t>
            </a:r>
            <a:endParaRPr/>
          </a:p>
        </p:txBody>
      </p:sp>
      <p:sp>
        <p:nvSpPr>
          <p:cNvPr id="621" name="Google Shape;621;p48"/>
          <p:cNvSpPr/>
          <p:nvPr/>
        </p:nvSpPr>
        <p:spPr>
          <a:xfrm>
            <a:off x="2341237" y="4868329"/>
            <a:ext cx="4219524" cy="383146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Arrays in action: Application Examples</a:t>
            </a: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22" name="Google Shape;622;p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67343" y="2965065"/>
            <a:ext cx="1628062" cy="1585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623" name="Google Shape;623;p48"/>
          <p:cNvPicPr preferRelativeResize="0"/>
          <p:nvPr/>
        </p:nvPicPr>
        <p:blipFill rotWithShape="1">
          <a:blip r:embed="rId5">
            <a:alphaModFix/>
          </a:blip>
          <a:srcRect b="14738" l="0" r="0" t="8159"/>
          <a:stretch/>
        </p:blipFill>
        <p:spPr>
          <a:xfrm>
            <a:off x="3716215" y="2958226"/>
            <a:ext cx="1266093" cy="1592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p48"/>
          <p:cNvPicPr preferRelativeResize="0"/>
          <p:nvPr/>
        </p:nvPicPr>
        <p:blipFill rotWithShape="1">
          <a:blip r:embed="rId6">
            <a:alphaModFix/>
          </a:blip>
          <a:srcRect b="0" l="3224" r="7144" t="5509"/>
          <a:stretch/>
        </p:blipFill>
        <p:spPr>
          <a:xfrm>
            <a:off x="5452015" y="2965475"/>
            <a:ext cx="2254688" cy="1585088"/>
          </a:xfrm>
          <a:prstGeom prst="rect">
            <a:avLst/>
          </a:prstGeom>
          <a:noFill/>
          <a:ln>
            <a:noFill/>
          </a:ln>
        </p:spPr>
      </p:pic>
      <p:sp>
        <p:nvSpPr>
          <p:cNvPr id="625" name="Google Shape;625;p48"/>
          <p:cNvSpPr/>
          <p:nvPr/>
        </p:nvSpPr>
        <p:spPr>
          <a:xfrm>
            <a:off x="152400" y="76200"/>
            <a:ext cx="2895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Introduction to Computer Science</a:t>
            </a:r>
            <a:endParaRPr/>
          </a:p>
          <a:p>
            <a:pPr indent="0" lvl="0" marL="0" marR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Reichman University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0"/>
          <p:cNvSpPr/>
          <p:nvPr/>
        </p:nvSpPr>
        <p:spPr>
          <a:xfrm>
            <a:off x="735571" y="1564599"/>
            <a:ext cx="3836430" cy="3364589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293973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t" bIns="169200" lIns="237600" spcFirstLastPara="1" rIns="165600" wrap="square" tIns="144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...</a:t>
            </a:r>
            <a:endParaRPr/>
          </a:p>
          <a:p>
            <a:pPr indent="0" lvl="0" marL="0" marR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int n = 100;</a:t>
            </a:r>
            <a:endParaRPr/>
          </a:p>
          <a:p>
            <a:pPr indent="0" lvl="0" marL="0" marR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int[] a = {1, 2, 3};</a:t>
            </a:r>
            <a:endParaRPr/>
          </a:p>
          <a:p>
            <a:pPr indent="0" lvl="0" marL="0" marR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a = reverse(a);</a:t>
            </a:r>
            <a:endParaRPr/>
          </a:p>
          <a:p>
            <a:pPr indent="0" lvl="0" marL="0" marR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...</a:t>
            </a:r>
            <a:endParaRPr/>
          </a:p>
          <a:p>
            <a:pPr indent="0" lvl="0" marL="0" marR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int[] b = a;</a:t>
            </a:r>
            <a:endParaRPr/>
          </a:p>
          <a:p>
            <a:pPr indent="0" lvl="0" marL="0" marR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b[1] = 8;</a:t>
            </a:r>
            <a:endParaRPr/>
          </a:p>
          <a:p>
            <a:pPr indent="0" lvl="0" marL="0" marR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System.out.println(a[1]); </a:t>
            </a:r>
            <a:r>
              <a:rPr lang="en-US" sz="1200">
                <a:solidFill>
                  <a:srgbClr val="3F7F5F"/>
                </a:solidFill>
                <a:latin typeface="Consolas"/>
                <a:ea typeface="Consolas"/>
                <a:cs typeface="Consolas"/>
                <a:sym typeface="Consolas"/>
              </a:rPr>
              <a:t>// 8 </a:t>
            </a:r>
            <a:endParaRPr sz="12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...</a:t>
            </a:r>
            <a:endParaRPr/>
          </a:p>
          <a:p>
            <a:pPr indent="0" lvl="0" marL="0" marR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3F7F5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// Returns the elements of arr, reversed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public static int[] reverse(int[] arr) {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r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// Code omitted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...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20"/>
          <p:cNvSpPr txBox="1"/>
          <p:nvPr>
            <p:ph type="title"/>
          </p:nvPr>
        </p:nvSpPr>
        <p:spPr>
          <a:xfrm>
            <a:off x="485860" y="203538"/>
            <a:ext cx="7867548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How Java handles arrays</a:t>
            </a:r>
            <a:endParaRPr/>
          </a:p>
        </p:txBody>
      </p:sp>
      <p:sp>
        <p:nvSpPr>
          <p:cNvPr id="110" name="Google Shape;110;p20"/>
          <p:cNvSpPr txBox="1"/>
          <p:nvPr/>
        </p:nvSpPr>
        <p:spPr>
          <a:xfrm>
            <a:off x="650121" y="1003135"/>
            <a:ext cx="228733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high-level abstraction</a:t>
            </a:r>
            <a:endParaRPr/>
          </a:p>
        </p:txBody>
      </p:sp>
      <p:sp>
        <p:nvSpPr>
          <p:cNvPr id="111" name="Google Shape;111;p20"/>
          <p:cNvSpPr txBox="1"/>
          <p:nvPr/>
        </p:nvSpPr>
        <p:spPr>
          <a:xfrm>
            <a:off x="5740188" y="1063506"/>
            <a:ext cx="319006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low-level implementation</a:t>
            </a:r>
            <a:endParaRPr/>
          </a:p>
        </p:txBody>
      </p:sp>
      <p:sp>
        <p:nvSpPr>
          <p:cNvPr id="112" name="Google Shape;112;p20"/>
          <p:cNvSpPr txBox="1"/>
          <p:nvPr/>
        </p:nvSpPr>
        <p:spPr>
          <a:xfrm>
            <a:off x="5954150" y="2188115"/>
            <a:ext cx="838200" cy="314325"/>
          </a:xfrm>
          <a:prstGeom prst="rect">
            <a:avLst/>
          </a:prstGeom>
          <a:solidFill>
            <a:srgbClr val="FFDEBD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endParaRPr/>
          </a:p>
        </p:txBody>
      </p:sp>
      <p:sp>
        <p:nvSpPr>
          <p:cNvPr id="113" name="Google Shape;113;p20"/>
          <p:cNvSpPr txBox="1"/>
          <p:nvPr/>
        </p:nvSpPr>
        <p:spPr>
          <a:xfrm>
            <a:off x="5954150" y="2502440"/>
            <a:ext cx="838200" cy="314325"/>
          </a:xfrm>
          <a:prstGeom prst="rect">
            <a:avLst/>
          </a:prstGeom>
          <a:solidFill>
            <a:srgbClr val="FFDEBD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14" name="Google Shape;114;p20"/>
          <p:cNvSpPr/>
          <p:nvPr/>
        </p:nvSpPr>
        <p:spPr>
          <a:xfrm>
            <a:off x="6107886" y="1564599"/>
            <a:ext cx="11430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-342900" lvl="0" marL="342900" marR="0" rtl="0" algn="just"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SzPts val="1190"/>
              <a:buFont typeface="Noto Sans Symbols"/>
              <a:buNone/>
            </a:pPr>
            <a:r>
              <a:rPr b="0" lang="en-US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RAM</a:t>
            </a:r>
            <a:endParaRPr/>
          </a:p>
        </p:txBody>
      </p:sp>
      <p:sp>
        <p:nvSpPr>
          <p:cNvPr id="115" name="Google Shape;115;p20"/>
          <p:cNvSpPr txBox="1"/>
          <p:nvPr/>
        </p:nvSpPr>
        <p:spPr>
          <a:xfrm>
            <a:off x="5954150" y="2188115"/>
            <a:ext cx="838200" cy="314325"/>
          </a:xfrm>
          <a:prstGeom prst="rect">
            <a:avLst/>
          </a:prstGeom>
          <a:solidFill>
            <a:srgbClr val="FFDEBD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100</a:t>
            </a:r>
            <a:endParaRPr/>
          </a:p>
        </p:txBody>
      </p:sp>
      <p:sp>
        <p:nvSpPr>
          <p:cNvPr id="116" name="Google Shape;116;p20"/>
          <p:cNvSpPr txBox="1"/>
          <p:nvPr/>
        </p:nvSpPr>
        <p:spPr>
          <a:xfrm>
            <a:off x="5954150" y="2502440"/>
            <a:ext cx="838200" cy="314325"/>
          </a:xfrm>
          <a:prstGeom prst="rect">
            <a:avLst/>
          </a:prstGeom>
          <a:solidFill>
            <a:srgbClr val="FFDEBD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/>
          </a:p>
        </p:txBody>
      </p:sp>
      <p:sp>
        <p:nvSpPr>
          <p:cNvPr id="117" name="Google Shape;117;p20"/>
          <p:cNvSpPr/>
          <p:nvPr/>
        </p:nvSpPr>
        <p:spPr>
          <a:xfrm>
            <a:off x="7137734" y="2507407"/>
            <a:ext cx="645215" cy="314325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72000" spcFirstLastPara="1" rIns="0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1 2 3</a:t>
            </a:r>
            <a:endParaRPr b="0" i="0" sz="120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18" name="Google Shape;118;p20"/>
          <p:cNvSpPr txBox="1"/>
          <p:nvPr/>
        </p:nvSpPr>
        <p:spPr>
          <a:xfrm>
            <a:off x="5954149" y="1882120"/>
            <a:ext cx="838200" cy="314325"/>
          </a:xfrm>
          <a:prstGeom prst="rect">
            <a:avLst/>
          </a:prstGeom>
          <a:solidFill>
            <a:srgbClr val="FFDEBD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...</a:t>
            </a:r>
            <a:endParaRPr/>
          </a:p>
        </p:txBody>
      </p:sp>
      <p:sp>
        <p:nvSpPr>
          <p:cNvPr id="119" name="Google Shape;119;p20"/>
          <p:cNvSpPr txBox="1"/>
          <p:nvPr/>
        </p:nvSpPr>
        <p:spPr>
          <a:xfrm>
            <a:off x="5954149" y="2816373"/>
            <a:ext cx="838200" cy="314325"/>
          </a:xfrm>
          <a:prstGeom prst="rect">
            <a:avLst/>
          </a:prstGeom>
          <a:solidFill>
            <a:srgbClr val="FFDEBD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/>
          </a:p>
        </p:txBody>
      </p:sp>
      <p:sp>
        <p:nvSpPr>
          <p:cNvPr id="120" name="Google Shape;120;p20"/>
          <p:cNvSpPr txBox="1"/>
          <p:nvPr/>
        </p:nvSpPr>
        <p:spPr>
          <a:xfrm>
            <a:off x="5954149" y="3130698"/>
            <a:ext cx="838200" cy="314325"/>
          </a:xfrm>
          <a:prstGeom prst="rect">
            <a:avLst/>
          </a:prstGeom>
          <a:solidFill>
            <a:srgbClr val="FFDEBD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...</a:t>
            </a:r>
            <a:endParaRPr/>
          </a:p>
        </p:txBody>
      </p:sp>
      <p:cxnSp>
        <p:nvCxnSpPr>
          <p:cNvPr id="121" name="Google Shape;121;p20"/>
          <p:cNvCxnSpPr/>
          <p:nvPr/>
        </p:nvCxnSpPr>
        <p:spPr>
          <a:xfrm>
            <a:off x="6505845" y="2659604"/>
            <a:ext cx="596384" cy="366711"/>
          </a:xfrm>
          <a:prstGeom prst="straightConnector1">
            <a:avLst/>
          </a:prstGeom>
          <a:noFill/>
          <a:ln cap="flat" cmpd="sng" w="12700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22" name="Google Shape;122;p20"/>
          <p:cNvCxnSpPr/>
          <p:nvPr/>
        </p:nvCxnSpPr>
        <p:spPr>
          <a:xfrm>
            <a:off x="6505845" y="3010523"/>
            <a:ext cx="631889" cy="120569"/>
          </a:xfrm>
          <a:prstGeom prst="straightConnector1">
            <a:avLst/>
          </a:prstGeom>
          <a:noFill/>
          <a:ln cap="flat" cmpd="sng" w="12700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23" name="Google Shape;123;p20"/>
          <p:cNvSpPr txBox="1"/>
          <p:nvPr/>
        </p:nvSpPr>
        <p:spPr>
          <a:xfrm>
            <a:off x="4963550" y="2188115"/>
            <a:ext cx="9906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n</a:t>
            </a:r>
            <a:endParaRPr/>
          </a:p>
        </p:txBody>
      </p:sp>
      <p:sp>
        <p:nvSpPr>
          <p:cNvPr id="124" name="Google Shape;124;p20"/>
          <p:cNvSpPr txBox="1"/>
          <p:nvPr/>
        </p:nvSpPr>
        <p:spPr>
          <a:xfrm>
            <a:off x="4963550" y="2492915"/>
            <a:ext cx="9906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endParaRPr/>
          </a:p>
        </p:txBody>
      </p:sp>
      <p:sp>
        <p:nvSpPr>
          <p:cNvPr id="125" name="Google Shape;125;p20"/>
          <p:cNvSpPr txBox="1"/>
          <p:nvPr/>
        </p:nvSpPr>
        <p:spPr>
          <a:xfrm>
            <a:off x="4966343" y="2816765"/>
            <a:ext cx="9906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b</a:t>
            </a:r>
            <a:endParaRPr/>
          </a:p>
        </p:txBody>
      </p:sp>
      <p:sp>
        <p:nvSpPr>
          <p:cNvPr id="126" name="Google Shape;126;p20"/>
          <p:cNvSpPr/>
          <p:nvPr/>
        </p:nvSpPr>
        <p:spPr>
          <a:xfrm>
            <a:off x="7137734" y="2973929"/>
            <a:ext cx="645215" cy="314325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72000" spcFirstLastPara="1" rIns="0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3 8 1</a:t>
            </a:r>
            <a:endParaRPr b="0" i="0" sz="120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27" name="Google Shape;127;p20"/>
          <p:cNvSpPr/>
          <p:nvPr/>
        </p:nvSpPr>
        <p:spPr>
          <a:xfrm>
            <a:off x="2395123" y="2891370"/>
            <a:ext cx="1320349" cy="239328"/>
          </a:xfrm>
          <a:prstGeom prst="wedgeRoundRectCallout">
            <a:avLst>
              <a:gd fmla="val -72627" name="adj1"/>
              <a:gd fmla="val 31448" name="adj2"/>
              <a:gd fmla="val 16667" name="adj3"/>
            </a:avLst>
          </a:prstGeom>
          <a:solidFill>
            <a:srgbClr val="FFF1B7"/>
          </a:solidFill>
          <a:ln>
            <a:noFill/>
          </a:ln>
        </p:spPr>
        <p:txBody>
          <a:bodyPr anchorCtr="0" anchor="ctr" bIns="45700" lIns="91425" spcFirstLastPara="1" rIns="91425" wrap="square" tIns="468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dangerous code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1"/>
          <p:cNvSpPr txBox="1"/>
          <p:nvPr>
            <p:ph type="title"/>
          </p:nvPr>
        </p:nvSpPr>
        <p:spPr>
          <a:xfrm>
            <a:off x="485860" y="203538"/>
            <a:ext cx="7867548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How Java handles arrays</a:t>
            </a:r>
            <a:endParaRPr/>
          </a:p>
        </p:txBody>
      </p:sp>
      <p:sp>
        <p:nvSpPr>
          <p:cNvPr id="133" name="Google Shape;133;p21"/>
          <p:cNvSpPr txBox="1"/>
          <p:nvPr/>
        </p:nvSpPr>
        <p:spPr>
          <a:xfrm>
            <a:off x="650121" y="1003135"/>
            <a:ext cx="228733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high-level abstraction</a:t>
            </a:r>
            <a:endParaRPr/>
          </a:p>
        </p:txBody>
      </p:sp>
      <p:sp>
        <p:nvSpPr>
          <p:cNvPr id="134" name="Google Shape;134;p21"/>
          <p:cNvSpPr txBox="1"/>
          <p:nvPr/>
        </p:nvSpPr>
        <p:spPr>
          <a:xfrm>
            <a:off x="5740188" y="1063506"/>
            <a:ext cx="319006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low-level implementation</a:t>
            </a:r>
            <a:endParaRPr/>
          </a:p>
        </p:txBody>
      </p:sp>
      <p:sp>
        <p:nvSpPr>
          <p:cNvPr id="135" name="Google Shape;135;p21"/>
          <p:cNvSpPr txBox="1"/>
          <p:nvPr/>
        </p:nvSpPr>
        <p:spPr>
          <a:xfrm>
            <a:off x="5954150" y="2188115"/>
            <a:ext cx="838200" cy="314325"/>
          </a:xfrm>
          <a:prstGeom prst="rect">
            <a:avLst/>
          </a:prstGeom>
          <a:solidFill>
            <a:srgbClr val="FFDEBD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endParaRPr/>
          </a:p>
        </p:txBody>
      </p:sp>
      <p:sp>
        <p:nvSpPr>
          <p:cNvPr id="136" name="Google Shape;136;p21"/>
          <p:cNvSpPr txBox="1"/>
          <p:nvPr/>
        </p:nvSpPr>
        <p:spPr>
          <a:xfrm>
            <a:off x="5954150" y="2502440"/>
            <a:ext cx="838200" cy="314325"/>
          </a:xfrm>
          <a:prstGeom prst="rect">
            <a:avLst/>
          </a:prstGeom>
          <a:solidFill>
            <a:srgbClr val="FFDEBD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37" name="Google Shape;137;p21"/>
          <p:cNvSpPr/>
          <p:nvPr/>
        </p:nvSpPr>
        <p:spPr>
          <a:xfrm>
            <a:off x="6107886" y="1564599"/>
            <a:ext cx="11430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-342900" lvl="0" marL="342900" marR="0" rtl="0" algn="just"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SzPts val="1190"/>
              <a:buFont typeface="Noto Sans Symbols"/>
              <a:buNone/>
            </a:pPr>
            <a:r>
              <a:rPr b="0" lang="en-US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RAM</a:t>
            </a:r>
            <a:endParaRPr/>
          </a:p>
        </p:txBody>
      </p:sp>
      <p:sp>
        <p:nvSpPr>
          <p:cNvPr id="138" name="Google Shape;138;p21"/>
          <p:cNvSpPr txBox="1"/>
          <p:nvPr/>
        </p:nvSpPr>
        <p:spPr>
          <a:xfrm>
            <a:off x="5954150" y="2188115"/>
            <a:ext cx="838200" cy="314325"/>
          </a:xfrm>
          <a:prstGeom prst="rect">
            <a:avLst/>
          </a:prstGeom>
          <a:solidFill>
            <a:srgbClr val="FFDEBD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100</a:t>
            </a:r>
            <a:endParaRPr/>
          </a:p>
        </p:txBody>
      </p:sp>
      <p:sp>
        <p:nvSpPr>
          <p:cNvPr id="139" name="Google Shape;139;p21"/>
          <p:cNvSpPr txBox="1"/>
          <p:nvPr/>
        </p:nvSpPr>
        <p:spPr>
          <a:xfrm>
            <a:off x="5954150" y="2502440"/>
            <a:ext cx="838200" cy="314325"/>
          </a:xfrm>
          <a:prstGeom prst="rect">
            <a:avLst/>
          </a:prstGeom>
          <a:solidFill>
            <a:srgbClr val="FFDEBD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/>
          </a:p>
        </p:txBody>
      </p:sp>
      <p:sp>
        <p:nvSpPr>
          <p:cNvPr id="140" name="Google Shape;140;p21"/>
          <p:cNvSpPr/>
          <p:nvPr/>
        </p:nvSpPr>
        <p:spPr>
          <a:xfrm>
            <a:off x="7137734" y="2507407"/>
            <a:ext cx="645215" cy="314325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72000" spcFirstLastPara="1" rIns="0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1 2 3</a:t>
            </a:r>
            <a:endParaRPr b="0" i="0" sz="120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41" name="Google Shape;141;p21"/>
          <p:cNvSpPr txBox="1"/>
          <p:nvPr/>
        </p:nvSpPr>
        <p:spPr>
          <a:xfrm>
            <a:off x="5954149" y="1882120"/>
            <a:ext cx="838200" cy="314325"/>
          </a:xfrm>
          <a:prstGeom prst="rect">
            <a:avLst/>
          </a:prstGeom>
          <a:solidFill>
            <a:srgbClr val="FFDEBD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...</a:t>
            </a:r>
            <a:endParaRPr/>
          </a:p>
        </p:txBody>
      </p:sp>
      <p:sp>
        <p:nvSpPr>
          <p:cNvPr id="142" name="Google Shape;142;p21"/>
          <p:cNvSpPr txBox="1"/>
          <p:nvPr/>
        </p:nvSpPr>
        <p:spPr>
          <a:xfrm>
            <a:off x="5954149" y="2816373"/>
            <a:ext cx="838200" cy="314325"/>
          </a:xfrm>
          <a:prstGeom prst="rect">
            <a:avLst/>
          </a:prstGeom>
          <a:solidFill>
            <a:srgbClr val="FFDEBD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/>
          </a:p>
        </p:txBody>
      </p:sp>
      <p:sp>
        <p:nvSpPr>
          <p:cNvPr id="143" name="Google Shape;143;p21"/>
          <p:cNvSpPr txBox="1"/>
          <p:nvPr/>
        </p:nvSpPr>
        <p:spPr>
          <a:xfrm>
            <a:off x="5954149" y="3130698"/>
            <a:ext cx="838200" cy="314325"/>
          </a:xfrm>
          <a:prstGeom prst="rect">
            <a:avLst/>
          </a:prstGeom>
          <a:solidFill>
            <a:srgbClr val="FFDEBD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...</a:t>
            </a:r>
            <a:endParaRPr/>
          </a:p>
        </p:txBody>
      </p:sp>
      <p:cxnSp>
        <p:nvCxnSpPr>
          <p:cNvPr id="144" name="Google Shape;144;p21"/>
          <p:cNvCxnSpPr/>
          <p:nvPr/>
        </p:nvCxnSpPr>
        <p:spPr>
          <a:xfrm>
            <a:off x="6505845" y="2659604"/>
            <a:ext cx="596384" cy="366711"/>
          </a:xfrm>
          <a:prstGeom prst="straightConnector1">
            <a:avLst/>
          </a:prstGeom>
          <a:noFill/>
          <a:ln cap="flat" cmpd="sng" w="12700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45" name="Google Shape;145;p21"/>
          <p:cNvCxnSpPr/>
          <p:nvPr/>
        </p:nvCxnSpPr>
        <p:spPr>
          <a:xfrm>
            <a:off x="6505845" y="3010523"/>
            <a:ext cx="631889" cy="120569"/>
          </a:xfrm>
          <a:prstGeom prst="straightConnector1">
            <a:avLst/>
          </a:prstGeom>
          <a:noFill/>
          <a:ln cap="flat" cmpd="sng" w="12700">
            <a:solidFill>
              <a:srgbClr val="595959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46" name="Google Shape;146;p21"/>
          <p:cNvSpPr txBox="1"/>
          <p:nvPr/>
        </p:nvSpPr>
        <p:spPr>
          <a:xfrm>
            <a:off x="4963550" y="2188115"/>
            <a:ext cx="9906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n</a:t>
            </a:r>
            <a:endParaRPr/>
          </a:p>
        </p:txBody>
      </p:sp>
      <p:sp>
        <p:nvSpPr>
          <p:cNvPr id="147" name="Google Shape;147;p21"/>
          <p:cNvSpPr txBox="1"/>
          <p:nvPr/>
        </p:nvSpPr>
        <p:spPr>
          <a:xfrm>
            <a:off x="4963550" y="2492915"/>
            <a:ext cx="9906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a</a:t>
            </a:r>
            <a:endParaRPr/>
          </a:p>
        </p:txBody>
      </p:sp>
      <p:sp>
        <p:nvSpPr>
          <p:cNvPr id="148" name="Google Shape;148;p21"/>
          <p:cNvSpPr txBox="1"/>
          <p:nvPr/>
        </p:nvSpPr>
        <p:spPr>
          <a:xfrm>
            <a:off x="4966343" y="2816765"/>
            <a:ext cx="9906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b</a:t>
            </a:r>
            <a:endParaRPr/>
          </a:p>
        </p:txBody>
      </p:sp>
      <p:sp>
        <p:nvSpPr>
          <p:cNvPr id="149" name="Google Shape;149;p21"/>
          <p:cNvSpPr/>
          <p:nvPr/>
        </p:nvSpPr>
        <p:spPr>
          <a:xfrm>
            <a:off x="735571" y="1564599"/>
            <a:ext cx="3836430" cy="3364589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293973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t" bIns="169200" lIns="237600" spcFirstLastPara="1" rIns="165600" wrap="square" tIns="144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...</a:t>
            </a:r>
            <a:endParaRPr/>
          </a:p>
          <a:p>
            <a:pPr indent="0" lvl="0" marL="0" marR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int n = 100;</a:t>
            </a:r>
            <a:endParaRPr/>
          </a:p>
          <a:p>
            <a:pPr indent="0" lvl="0" marL="0" marR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int[] a = {1, 2, 3};</a:t>
            </a:r>
            <a:endParaRPr/>
          </a:p>
          <a:p>
            <a:pPr indent="0" lvl="0" marL="0" marR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a = reverse(a);</a:t>
            </a:r>
            <a:endParaRPr/>
          </a:p>
          <a:p>
            <a:pPr indent="0" lvl="0" marL="0" marR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...</a:t>
            </a:r>
            <a:endParaRPr/>
          </a:p>
          <a:p>
            <a:pPr indent="0" lvl="0" marL="0" marR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int[] b = a;</a:t>
            </a:r>
            <a:endParaRPr/>
          </a:p>
          <a:p>
            <a:pPr indent="0" lvl="0" marL="0" marR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b[1] = 8;</a:t>
            </a:r>
            <a:endParaRPr/>
          </a:p>
          <a:p>
            <a:pPr indent="0" lvl="0" marL="0" marR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System.out.println(a[1]); </a:t>
            </a:r>
            <a:r>
              <a:rPr lang="en-US" sz="1200">
                <a:solidFill>
                  <a:srgbClr val="3F7F5F"/>
                </a:solidFill>
                <a:latin typeface="Consolas"/>
                <a:ea typeface="Consolas"/>
                <a:cs typeface="Consolas"/>
                <a:sym typeface="Consolas"/>
              </a:rPr>
              <a:t>// 8 </a:t>
            </a:r>
            <a:endParaRPr sz="12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...</a:t>
            </a:r>
            <a:endParaRPr/>
          </a:p>
          <a:p>
            <a:pPr indent="0" lvl="0" marL="0" marR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3F7F5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// Returns the elements of arr, reversed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public static int[] reverse(int[] arr) {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r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// Code omitted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...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21"/>
          <p:cNvSpPr/>
          <p:nvPr/>
        </p:nvSpPr>
        <p:spPr>
          <a:xfrm>
            <a:off x="7137734" y="2973929"/>
            <a:ext cx="645215" cy="314325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72000" spcFirstLastPara="1" rIns="0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3 8 1</a:t>
            </a:r>
            <a:endParaRPr b="0" i="0" sz="120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51" name="Google Shape;151;p21"/>
          <p:cNvSpPr/>
          <p:nvPr/>
        </p:nvSpPr>
        <p:spPr>
          <a:xfrm>
            <a:off x="735571" y="5049102"/>
            <a:ext cx="8263113" cy="1490783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Recap</a:t>
            </a:r>
            <a:endParaRPr/>
          </a:p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0"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String variables and array variables are </a:t>
            </a:r>
            <a:r>
              <a:rPr b="0" i="1"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references </a:t>
            </a:r>
            <a:r>
              <a:rPr b="0"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(contain addresses)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85750" lvl="0" marL="28575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Arrays: Changes to the array elements remain “in place” (within the same memory block)</a:t>
            </a:r>
            <a:endParaRPr/>
          </a:p>
          <a:p>
            <a:pPr indent="-285750" lvl="0" marL="28575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String: Changes to the string result in creating a new string (a new memory block).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PENOAM" id="157" name="Google Shape;157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1650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2"/>
          <p:cNvSpPr/>
          <p:nvPr/>
        </p:nvSpPr>
        <p:spPr>
          <a:xfrm>
            <a:off x="152400" y="76200"/>
            <a:ext cx="2895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Introduction to Computer Science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Shimon Schocken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IDC Herzliya</a:t>
            </a:r>
            <a:endParaRPr/>
          </a:p>
        </p:txBody>
      </p:sp>
      <p:sp>
        <p:nvSpPr>
          <p:cNvPr id="159" name="Google Shape;159;p22"/>
          <p:cNvSpPr/>
          <p:nvPr/>
        </p:nvSpPr>
        <p:spPr>
          <a:xfrm>
            <a:off x="1447800" y="1752600"/>
            <a:ext cx="61722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73737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Lecture 4-2</a:t>
            </a: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0" name="Google Shape;160;p22"/>
          <p:cNvSpPr txBox="1"/>
          <p:nvPr/>
        </p:nvSpPr>
        <p:spPr>
          <a:xfrm>
            <a:off x="1664169" y="2177909"/>
            <a:ext cx="557366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Arrays, Part III</a:t>
            </a:r>
            <a:endParaRPr/>
          </a:p>
        </p:txBody>
      </p:sp>
      <p:sp>
        <p:nvSpPr>
          <p:cNvPr id="161" name="Google Shape;161;p22"/>
          <p:cNvSpPr/>
          <p:nvPr/>
        </p:nvSpPr>
        <p:spPr>
          <a:xfrm>
            <a:off x="2341237" y="4868329"/>
            <a:ext cx="4219524" cy="383146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Arrays in action: Application examples</a:t>
            </a: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62" name="Google Shape;162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67343" y="2965065"/>
            <a:ext cx="1628062" cy="1585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2"/>
          <p:cNvPicPr preferRelativeResize="0"/>
          <p:nvPr/>
        </p:nvPicPr>
        <p:blipFill rotWithShape="1">
          <a:blip r:embed="rId5">
            <a:alphaModFix/>
          </a:blip>
          <a:srcRect b="14738" l="0" r="0" t="8159"/>
          <a:stretch/>
        </p:blipFill>
        <p:spPr>
          <a:xfrm>
            <a:off x="3716215" y="2958226"/>
            <a:ext cx="1266093" cy="1592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2"/>
          <p:cNvPicPr preferRelativeResize="0"/>
          <p:nvPr/>
        </p:nvPicPr>
        <p:blipFill rotWithShape="1">
          <a:blip r:embed="rId6">
            <a:alphaModFix/>
          </a:blip>
          <a:srcRect b="0" l="3224" r="7144" t="5509"/>
          <a:stretch/>
        </p:blipFill>
        <p:spPr>
          <a:xfrm>
            <a:off x="5452015" y="2965475"/>
            <a:ext cx="2254688" cy="15850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3"/>
          <p:cNvSpPr txBox="1"/>
          <p:nvPr>
            <p:ph type="title"/>
          </p:nvPr>
        </p:nvSpPr>
        <p:spPr>
          <a:xfrm>
            <a:off x="485860" y="203538"/>
            <a:ext cx="7867548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Application example: Coupon collector problem</a:t>
            </a:r>
            <a:endParaRPr/>
          </a:p>
        </p:txBody>
      </p:sp>
      <p:sp>
        <p:nvSpPr>
          <p:cNvPr id="171" name="Google Shape;171;p23"/>
          <p:cNvSpPr txBox="1"/>
          <p:nvPr/>
        </p:nvSpPr>
        <p:spPr>
          <a:xfrm>
            <a:off x="5038028" y="928152"/>
            <a:ext cx="3911421" cy="2766473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0" lvl="0" marL="0" marR="0" rtl="0" algn="l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Example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82563" lvl="0" marL="182563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There are 100 different baseball cards.</a:t>
            </a:r>
            <a:endParaRPr/>
          </a:p>
          <a:p>
            <a:pPr indent="-182563" lvl="0" marL="182563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Each cereal box contains one card.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How many cereal boxes do you have to buy until you collect all 100 cards?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Numerous applications in science and engineering</a:t>
            </a:r>
            <a:endParaRPr/>
          </a:p>
        </p:txBody>
      </p:sp>
      <p:pic>
        <p:nvPicPr>
          <p:cNvPr id="172" name="Google Shape;172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99593" y="1680387"/>
            <a:ext cx="1795556" cy="1748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4280" y="868223"/>
            <a:ext cx="2080293" cy="2989941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3"/>
          <p:cNvSpPr txBox="1"/>
          <p:nvPr/>
        </p:nvSpPr>
        <p:spPr>
          <a:xfrm>
            <a:off x="614279" y="4014524"/>
            <a:ext cx="5312397" cy="924065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Coupon collector problem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How many times do you have to draw random integers between 0 and </a:t>
            </a:r>
            <a:r>
              <a:rPr i="1"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-1 until every</a:t>
            </a:r>
            <a:r>
              <a:rPr i="1"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integer has been drawn at least once?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Numerous applications in science and engineering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Example: How many samples to draw until finding all the strains of a targeted virus / bacteria (drug planning)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175" name="Google Shape;175;p23"/>
          <p:cNvGrpSpPr/>
          <p:nvPr/>
        </p:nvGrpSpPr>
        <p:grpSpPr>
          <a:xfrm>
            <a:off x="5926676" y="4014524"/>
            <a:ext cx="2719333" cy="2243698"/>
            <a:chOff x="5634075" y="3753228"/>
            <a:chExt cx="2719333" cy="2243698"/>
          </a:xfrm>
        </p:grpSpPr>
        <p:sp>
          <p:nvSpPr>
            <p:cNvPr id="176" name="Google Shape;176;p23"/>
            <p:cNvSpPr/>
            <p:nvPr/>
          </p:nvSpPr>
          <p:spPr>
            <a:xfrm>
              <a:off x="5634075" y="4169189"/>
              <a:ext cx="2719333" cy="1827737"/>
            </a:xfrm>
            <a:prstGeom prst="rect">
              <a:avLst/>
            </a:prstGeom>
            <a:solidFill>
              <a:schemeClr val="lt1"/>
            </a:solidFill>
            <a:ln cap="flat" cmpd="sng" w="1587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50800" rotWithShape="0" algn="tl" dir="2700000" dist="38100">
                <a:srgbClr val="000000">
                  <a:alpha val="42745"/>
                </a:srgbClr>
              </a:outerShdw>
            </a:effectLst>
          </p:spPr>
          <p:txBody>
            <a:bodyPr anchorCtr="0" anchor="t" bIns="0" lIns="182875" spcFirstLastPara="1" rIns="182875" wrap="square" tIns="1872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200"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rPr>
                <a:t>% java CouponCollector 100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rgbClr val="374ADE"/>
                  </a:solidFill>
                  <a:latin typeface="Consolas"/>
                  <a:ea typeface="Consolas"/>
                  <a:cs typeface="Consolas"/>
                  <a:sym typeface="Consolas"/>
                </a:rPr>
                <a:t>587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200"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rPr>
                <a:t>% java CouponCollector 100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rgbClr val="374ADE"/>
                  </a:solidFill>
                  <a:latin typeface="Consolas"/>
                  <a:ea typeface="Consolas"/>
                  <a:cs typeface="Consolas"/>
                  <a:sym typeface="Consolas"/>
                </a:rPr>
                <a:t>538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200"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rPr>
                <a:t>% java CouponCollector 100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rgbClr val="374ADE"/>
                  </a:solidFill>
                  <a:latin typeface="Consolas"/>
                  <a:ea typeface="Consolas"/>
                  <a:cs typeface="Consolas"/>
                  <a:sym typeface="Consolas"/>
                </a:rPr>
                <a:t>580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177" name="Google Shape;177;p23"/>
            <p:cNvSpPr/>
            <p:nvPr/>
          </p:nvSpPr>
          <p:spPr>
            <a:xfrm>
              <a:off x="7713476" y="3753228"/>
              <a:ext cx="339418" cy="300942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9525">
              <a:solidFill>
                <a:srgbClr val="7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Times New Roman"/>
                <a:buNone/>
              </a:pPr>
              <a:r>
                <a:rPr b="0" i="0" lang="en-US" sz="14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N</a:t>
              </a:r>
              <a:endParaRPr/>
            </a:p>
          </p:txBody>
        </p:sp>
        <p:cxnSp>
          <p:nvCxnSpPr>
            <p:cNvPr id="178" name="Google Shape;178;p23"/>
            <p:cNvCxnSpPr>
              <a:stCxn id="177" idx="2"/>
            </p:cNvCxnSpPr>
            <p:nvPr/>
          </p:nvCxnSpPr>
          <p:spPr>
            <a:xfrm>
              <a:off x="7883185" y="4054170"/>
              <a:ext cx="0" cy="309900"/>
            </a:xfrm>
            <a:prstGeom prst="straightConnector1">
              <a:avLst/>
            </a:prstGeom>
            <a:solidFill>
              <a:schemeClr val="dk2"/>
            </a:solidFill>
            <a:ln cap="flat" cmpd="sng" w="19050">
              <a:solidFill>
                <a:srgbClr val="7F7F7F"/>
              </a:solidFill>
              <a:prstDash val="solid"/>
              <a:round/>
              <a:headEnd len="sm" w="sm" type="none"/>
              <a:tailEnd len="lg" w="lg" type="triangle"/>
            </a:ln>
          </p:spPr>
        </p:cxn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4"/>
          <p:cNvSpPr txBox="1"/>
          <p:nvPr>
            <p:ph type="title"/>
          </p:nvPr>
        </p:nvSpPr>
        <p:spPr>
          <a:xfrm>
            <a:off x="485860" y="203538"/>
            <a:ext cx="7867548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Coupon collector problem</a:t>
            </a:r>
            <a:endParaRPr/>
          </a:p>
        </p:txBody>
      </p:sp>
      <p:sp>
        <p:nvSpPr>
          <p:cNvPr id="185" name="Google Shape;185;p24"/>
          <p:cNvSpPr txBox="1"/>
          <p:nvPr/>
        </p:nvSpPr>
        <p:spPr>
          <a:xfrm>
            <a:off x="700403" y="864239"/>
            <a:ext cx="5573073" cy="3781036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u="sng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Algorithm</a:t>
            </a:r>
            <a:endParaRPr sz="1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found</a:t>
            </a:r>
            <a:r>
              <a:rPr lang="en-US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= boolean array[0, ..., N-1]   </a:t>
            </a:r>
            <a:r>
              <a:rPr lang="en-US" sz="1400">
                <a:solidFill>
                  <a:srgbClr val="0066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// all false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count</a:t>
            </a:r>
            <a:r>
              <a:rPr lang="en-US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= 0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nDistinct</a:t>
            </a:r>
            <a:r>
              <a:rPr lang="en-US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= 0  </a:t>
            </a:r>
            <a:r>
              <a:rPr lang="en-US" sz="1400">
                <a:solidFill>
                  <a:srgbClr val="0066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// Counts how many distinct values where drawn so far</a:t>
            </a:r>
            <a:endParaRPr sz="1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while </a:t>
            </a:r>
            <a:r>
              <a:rPr lang="en-US" sz="12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nDistinct</a:t>
            </a:r>
            <a:r>
              <a:rPr lang="en-US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&lt; N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draw a random int </a:t>
            </a:r>
            <a:r>
              <a:rPr lang="en-US" sz="12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r</a:t>
            </a:r>
            <a:r>
              <a:rPr lang="en-US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from 0 to N-1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i="1" lang="en-US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</a:t>
            </a:r>
            <a:r>
              <a:rPr lang="en-US" sz="12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count++</a:t>
            </a:r>
            <a:endParaRPr sz="14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if </a:t>
            </a:r>
            <a:r>
              <a:rPr lang="en-US" sz="12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found[r]</a:t>
            </a:r>
            <a:r>
              <a:rPr lang="en-US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is false: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  </a:t>
            </a:r>
            <a:r>
              <a:rPr lang="en-US" sz="12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found[r]</a:t>
            </a:r>
            <a:r>
              <a:rPr lang="en-US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= </a:t>
            </a:r>
            <a:r>
              <a:rPr i="1" lang="en-US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true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  </a:t>
            </a:r>
            <a:r>
              <a:rPr lang="en-US" sz="12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nDistinct++</a:t>
            </a:r>
            <a:endParaRPr sz="14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return </a:t>
            </a:r>
            <a:r>
              <a:rPr lang="en-US" sz="12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count</a:t>
            </a:r>
            <a:endParaRPr sz="14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66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// And hope that the loop will terminate…</a:t>
            </a:r>
            <a:endParaRPr/>
          </a:p>
          <a:p>
            <a:pPr indent="0" lvl="0" marL="0" marR="0" rtl="0" algn="l">
              <a:lnSpc>
                <a:spcPct val="1475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</a:t>
            </a:r>
            <a:endParaRPr/>
          </a:p>
          <a:p>
            <a:pPr indent="0" lvl="0" marL="0" marR="0" rtl="0" algn="l">
              <a:lnSpc>
                <a:spcPct val="1475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475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6" name="Google Shape;186;p24"/>
          <p:cNvSpPr txBox="1"/>
          <p:nvPr/>
        </p:nvSpPr>
        <p:spPr>
          <a:xfrm>
            <a:off x="700404" y="4645275"/>
            <a:ext cx="4765060" cy="924065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Coupon collector problem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How many times do you have to draw random integers between 0 and </a:t>
            </a:r>
            <a:r>
              <a:rPr i="1"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-1 until every</a:t>
            </a:r>
            <a:r>
              <a:rPr i="1"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integer has been drawn at least once?</a:t>
            </a:r>
            <a:endParaRPr/>
          </a:p>
        </p:txBody>
      </p:sp>
      <p:grpSp>
        <p:nvGrpSpPr>
          <p:cNvPr id="187" name="Google Shape;187;p24"/>
          <p:cNvGrpSpPr/>
          <p:nvPr/>
        </p:nvGrpSpPr>
        <p:grpSpPr>
          <a:xfrm>
            <a:off x="5926676" y="4014524"/>
            <a:ext cx="2719333" cy="2243698"/>
            <a:chOff x="5634075" y="3753228"/>
            <a:chExt cx="2719333" cy="2243698"/>
          </a:xfrm>
        </p:grpSpPr>
        <p:sp>
          <p:nvSpPr>
            <p:cNvPr id="188" name="Google Shape;188;p24"/>
            <p:cNvSpPr/>
            <p:nvPr/>
          </p:nvSpPr>
          <p:spPr>
            <a:xfrm>
              <a:off x="5634075" y="4169189"/>
              <a:ext cx="2719333" cy="1827737"/>
            </a:xfrm>
            <a:prstGeom prst="rect">
              <a:avLst/>
            </a:prstGeom>
            <a:solidFill>
              <a:schemeClr val="lt1"/>
            </a:solidFill>
            <a:ln cap="flat" cmpd="sng" w="1587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50800" rotWithShape="0" algn="tl" dir="2700000" dist="38100">
                <a:srgbClr val="000000">
                  <a:alpha val="42745"/>
                </a:srgbClr>
              </a:outerShdw>
            </a:effectLst>
          </p:spPr>
          <p:txBody>
            <a:bodyPr anchorCtr="0" anchor="t" bIns="0" lIns="182875" spcFirstLastPara="1" rIns="182875" wrap="square" tIns="1872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200"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rPr>
                <a:t>% java CouponCollector 100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rPr>
                <a:t>587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200"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rPr>
                <a:t>% java CouponCollector 100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rPr>
                <a:t>538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200"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rPr>
                <a:t>% java CouponCollector 100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rPr>
                <a:t>580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189" name="Google Shape;189;p24"/>
            <p:cNvSpPr/>
            <p:nvPr/>
          </p:nvSpPr>
          <p:spPr>
            <a:xfrm>
              <a:off x="7713476" y="3753228"/>
              <a:ext cx="339418" cy="300942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9525">
              <a:solidFill>
                <a:srgbClr val="7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Times New Roman"/>
                <a:buNone/>
              </a:pPr>
              <a:r>
                <a:rPr b="0" i="0" lang="en-US" sz="14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N</a:t>
              </a:r>
              <a:endParaRPr/>
            </a:p>
          </p:txBody>
        </p:sp>
        <p:cxnSp>
          <p:nvCxnSpPr>
            <p:cNvPr id="190" name="Google Shape;190;p24"/>
            <p:cNvCxnSpPr>
              <a:stCxn id="189" idx="2"/>
            </p:cNvCxnSpPr>
            <p:nvPr/>
          </p:nvCxnSpPr>
          <p:spPr>
            <a:xfrm>
              <a:off x="7883185" y="4054170"/>
              <a:ext cx="0" cy="309900"/>
            </a:xfrm>
            <a:prstGeom prst="straightConnector1">
              <a:avLst/>
            </a:prstGeom>
            <a:solidFill>
              <a:schemeClr val="dk2"/>
            </a:solidFill>
            <a:ln cap="flat" cmpd="sng" w="19050">
              <a:solidFill>
                <a:srgbClr val="7F7F7F"/>
              </a:solidFill>
              <a:prstDash val="solid"/>
              <a:round/>
              <a:headEnd len="sm" w="sm" type="none"/>
              <a:tailEnd len="lg" w="lg" type="triangle"/>
            </a:ln>
          </p:spPr>
        </p:cxn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5"/>
          <p:cNvSpPr txBox="1"/>
          <p:nvPr>
            <p:ph type="title"/>
          </p:nvPr>
        </p:nvSpPr>
        <p:spPr>
          <a:xfrm>
            <a:off x="485860" y="203538"/>
            <a:ext cx="7867548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Coupon collector problem: implementation</a:t>
            </a:r>
            <a:endParaRPr/>
          </a:p>
        </p:txBody>
      </p:sp>
      <p:sp>
        <p:nvSpPr>
          <p:cNvPr id="197" name="Google Shape;197;p25"/>
          <p:cNvSpPr/>
          <p:nvPr/>
        </p:nvSpPr>
        <p:spPr>
          <a:xfrm>
            <a:off x="593916" y="721566"/>
            <a:ext cx="6244206" cy="5907834"/>
          </a:xfrm>
          <a:prstGeom prst="rect">
            <a:avLst/>
          </a:prstGeom>
          <a:solidFill>
            <a:schemeClr val="lt1"/>
          </a:solidFill>
          <a:ln cap="flat" cmpd="sng" w="1587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2745"/>
              </a:srgbClr>
            </a:outerShdw>
          </a:effectLst>
        </p:spPr>
        <p:txBody>
          <a:bodyPr anchorCtr="0" anchor="t" bIns="0" lIns="182875" spcFirstLastPara="1" rIns="182875" wrap="square" tIns="936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66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// Computes How many times you have to draw random integers between</a:t>
            </a:r>
            <a:endParaRPr/>
          </a:p>
          <a:p>
            <a:pPr indent="0" lvl="0" marL="0" marR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66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// 0 and N-1 until all integers 0,1,2 ,…, N-1 have been drawn</a:t>
            </a:r>
            <a:endParaRPr/>
          </a:p>
          <a:p>
            <a:pPr indent="0" lvl="0" marL="0" marR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public class CouponCollector {</a:t>
            </a:r>
            <a:endParaRPr/>
          </a:p>
          <a:p>
            <a:pPr indent="0" lvl="0" marL="0" marR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public static void main(String[] args) {</a:t>
            </a:r>
            <a:endParaRPr/>
          </a:p>
          <a:p>
            <a:pPr indent="0" lvl="0" marL="0" marR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int N = Integer.</a:t>
            </a:r>
            <a:r>
              <a:rPr i="1"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parseInt</a:t>
            </a: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(args[0]);</a:t>
            </a:r>
            <a:endParaRPr/>
          </a:p>
          <a:p>
            <a:pPr indent="0" lvl="0" marL="0" marR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int count = 0;     </a:t>
            </a:r>
            <a:r>
              <a:rPr lang="en-US" sz="1200">
                <a:solidFill>
                  <a:srgbClr val="0066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// number of values drawn so far</a:t>
            </a:r>
            <a:endParaRPr/>
          </a:p>
          <a:p>
            <a:pPr indent="0" lvl="0" marL="0" marR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int nDistinct = 0; </a:t>
            </a:r>
            <a:r>
              <a:rPr lang="en-US" sz="1200">
                <a:solidFill>
                  <a:srgbClr val="0066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// number of distinct values drawn so far</a:t>
            </a:r>
            <a:endParaRPr/>
          </a:p>
          <a:p>
            <a:pPr indent="0" lvl="0" marL="0" marR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boolean[] found = new boolean[N];</a:t>
            </a:r>
            <a:endParaRPr/>
          </a:p>
          <a:p>
            <a:pPr indent="0" lvl="0" marL="0" marR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for (int i = 0; i &lt; N; i++) found[i] = false;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en-US" sz="1200">
                <a:solidFill>
                  <a:srgbClr val="0066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// Runs the simulation (note: this loop may never terminate)</a:t>
            </a:r>
            <a:endParaRPr/>
          </a:p>
          <a:p>
            <a:pPr indent="0" lvl="0" marL="0" marR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while (nDistinct &lt; N) {</a:t>
            </a:r>
            <a:endParaRPr/>
          </a:p>
          <a:p>
            <a:pPr indent="0" lvl="0" marL="0" marR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 </a:t>
            </a:r>
            <a:r>
              <a:rPr lang="en-US" sz="1200">
                <a:solidFill>
                  <a:srgbClr val="0066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// Draws a random integer between 0 and N-1, and updates the relevant counters</a:t>
            </a:r>
            <a:endParaRPr/>
          </a:p>
          <a:p>
            <a:pPr indent="0" lvl="0" marL="0" marR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 </a:t>
            </a: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int val = (int) (Math.random() * N);</a:t>
            </a:r>
            <a:endParaRPr/>
          </a:p>
          <a:p>
            <a:pPr indent="0" lvl="0" marL="0" marR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count++;</a:t>
            </a:r>
            <a:endParaRPr/>
          </a:p>
          <a:p>
            <a:pPr indent="0" lvl="0" marL="0" marR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if (found[val] == false) {</a:t>
            </a:r>
            <a:endParaRPr/>
          </a:p>
          <a:p>
            <a:pPr indent="0" lvl="0" marL="0" marR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  found[val] = true;</a:t>
            </a:r>
            <a:endParaRPr/>
          </a:p>
          <a:p>
            <a:pPr indent="0" lvl="0" marL="0" marR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  nDistinct++;</a:t>
            </a:r>
            <a:endParaRPr/>
          </a:p>
          <a:p>
            <a:pPr indent="0" lvl="0" marL="0" marR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}</a:t>
            </a:r>
            <a:endParaRPr/>
          </a:p>
          <a:p>
            <a:pPr indent="0" lvl="0" marL="0" marR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}</a:t>
            </a:r>
            <a:endParaRPr/>
          </a:p>
          <a:p>
            <a:pPr indent="0" lvl="0" marL="0" marR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en-US" sz="1200">
                <a:solidFill>
                  <a:srgbClr val="0066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// All the numbers between 0 and N-1 have been collected!</a:t>
            </a:r>
            <a:endParaRPr/>
          </a:p>
          <a:p>
            <a:pPr indent="0" lvl="0" marL="0" marR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System.</a:t>
            </a:r>
            <a:r>
              <a:rPr i="1"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out</a:t>
            </a: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.println(count);</a:t>
            </a:r>
            <a:endParaRPr/>
          </a:p>
          <a:p>
            <a:pPr indent="0" lvl="0" marL="0" marR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}</a:t>
            </a:r>
            <a:endParaRPr/>
          </a:p>
          <a:p>
            <a:pPr indent="0" lvl="0" marL="0" marR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198" name="Google Shape;198;p25"/>
          <p:cNvGrpSpPr/>
          <p:nvPr/>
        </p:nvGrpSpPr>
        <p:grpSpPr>
          <a:xfrm>
            <a:off x="5926676" y="4014524"/>
            <a:ext cx="2719333" cy="2243698"/>
            <a:chOff x="5634075" y="3753228"/>
            <a:chExt cx="2719333" cy="2243698"/>
          </a:xfrm>
        </p:grpSpPr>
        <p:sp>
          <p:nvSpPr>
            <p:cNvPr id="199" name="Google Shape;199;p25"/>
            <p:cNvSpPr/>
            <p:nvPr/>
          </p:nvSpPr>
          <p:spPr>
            <a:xfrm>
              <a:off x="5634075" y="4169189"/>
              <a:ext cx="2719333" cy="1827737"/>
            </a:xfrm>
            <a:prstGeom prst="rect">
              <a:avLst/>
            </a:prstGeom>
            <a:solidFill>
              <a:schemeClr val="lt1"/>
            </a:solidFill>
            <a:ln cap="flat" cmpd="sng" w="1587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50800" rotWithShape="0" algn="tl" dir="2700000" dist="38100">
                <a:srgbClr val="000000">
                  <a:alpha val="42745"/>
                </a:srgbClr>
              </a:outerShdw>
            </a:effectLst>
          </p:spPr>
          <p:txBody>
            <a:bodyPr anchorCtr="0" anchor="t" bIns="0" lIns="182875" spcFirstLastPara="1" rIns="182875" wrap="square" tIns="1872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200"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rPr>
                <a:t>% java CouponCollector 100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rPr>
                <a:t>587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200"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rPr>
                <a:t>% java CouponCollector 100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rPr>
                <a:t>538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200"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rPr>
                <a:t>% java CouponCollector 100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rPr>
                <a:t>580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200" name="Google Shape;200;p25"/>
            <p:cNvSpPr/>
            <p:nvPr/>
          </p:nvSpPr>
          <p:spPr>
            <a:xfrm>
              <a:off x="7713476" y="3753228"/>
              <a:ext cx="339418" cy="300942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9525">
              <a:solidFill>
                <a:srgbClr val="7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Times New Roman"/>
                <a:buNone/>
              </a:pPr>
              <a:r>
                <a:rPr b="0" i="0" lang="en-US" sz="14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N</a:t>
              </a:r>
              <a:endParaRPr/>
            </a:p>
          </p:txBody>
        </p:sp>
        <p:cxnSp>
          <p:nvCxnSpPr>
            <p:cNvPr id="201" name="Google Shape;201;p25"/>
            <p:cNvCxnSpPr>
              <a:stCxn id="200" idx="2"/>
            </p:cNvCxnSpPr>
            <p:nvPr/>
          </p:nvCxnSpPr>
          <p:spPr>
            <a:xfrm>
              <a:off x="7883185" y="4054170"/>
              <a:ext cx="0" cy="309900"/>
            </a:xfrm>
            <a:prstGeom prst="straightConnector1">
              <a:avLst/>
            </a:prstGeom>
            <a:solidFill>
              <a:schemeClr val="dk2"/>
            </a:solidFill>
            <a:ln cap="flat" cmpd="sng" w="19050">
              <a:solidFill>
                <a:srgbClr val="7F7F7F"/>
              </a:solidFill>
              <a:prstDash val="solid"/>
              <a:round/>
              <a:headEnd len="sm" w="sm" type="none"/>
              <a:tailEnd len="lg" w="lg" type="triangle"/>
            </a:ln>
          </p:spPr>
        </p:cxn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7"/>
          <p:cNvSpPr txBox="1"/>
          <p:nvPr>
            <p:ph type="title"/>
          </p:nvPr>
        </p:nvSpPr>
        <p:spPr>
          <a:xfrm>
            <a:off x="485860" y="203538"/>
            <a:ext cx="7867548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Coupon collector: Experiment</a:t>
            </a:r>
            <a:endParaRPr/>
          </a:p>
        </p:txBody>
      </p:sp>
      <p:sp>
        <p:nvSpPr>
          <p:cNvPr id="208" name="Google Shape;208;p27"/>
          <p:cNvSpPr/>
          <p:nvPr/>
        </p:nvSpPr>
        <p:spPr>
          <a:xfrm>
            <a:off x="4548754" y="3185921"/>
            <a:ext cx="4365276" cy="2923843"/>
          </a:xfrm>
          <a:prstGeom prst="rect">
            <a:avLst/>
          </a:prstGeom>
          <a:solidFill>
            <a:schemeClr val="lt1"/>
          </a:solidFill>
          <a:ln cap="flat" cmpd="sng" w="1587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2745"/>
              </a:srgbClr>
            </a:outerShdw>
          </a:effectLst>
        </p:spPr>
        <p:txBody>
          <a:bodyPr anchorCtr="0" anchor="t" bIns="0" lIns="108000" spcFirstLastPara="1" rIns="0" wrap="square" tIns="936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% java CCExperiment 2 10</a:t>
            </a:r>
            <a:endParaRPr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Average number of trials to obtain 2 values: </a:t>
            </a:r>
            <a:r>
              <a:rPr b="1" lang="en-US" sz="1000">
                <a:solidFill>
                  <a:srgbClr val="374ADE"/>
                </a:solidFill>
                <a:latin typeface="Arial"/>
                <a:ea typeface="Arial"/>
                <a:cs typeface="Arial"/>
                <a:sym typeface="Arial"/>
              </a:rPr>
              <a:t>2.8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% java CCExperiment 2 10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Average number of trials to obtain 2 values: </a:t>
            </a:r>
            <a:r>
              <a:rPr b="1" lang="en-US" sz="1000">
                <a:solidFill>
                  <a:srgbClr val="374ADE"/>
                </a:solidFill>
                <a:latin typeface="Arial"/>
                <a:ea typeface="Arial"/>
                <a:cs typeface="Arial"/>
                <a:sym typeface="Arial"/>
              </a:rPr>
              <a:t>5.1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% java CCExperiment 2 10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Average number of trials to obtain 2 values: </a:t>
            </a:r>
            <a:r>
              <a:rPr b="1" lang="en-US" sz="1000">
                <a:solidFill>
                  <a:srgbClr val="374ADE"/>
                </a:solidFill>
                <a:latin typeface="Arial"/>
                <a:ea typeface="Arial"/>
                <a:cs typeface="Arial"/>
                <a:sym typeface="Arial"/>
              </a:rPr>
              <a:t>4.0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% java CCExperiment 2 1000000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Average number of trials to obtain 2 values: </a:t>
            </a:r>
            <a:r>
              <a:rPr b="1" lang="en-US" sz="1000">
                <a:solidFill>
                  <a:srgbClr val="374ADE"/>
                </a:solidFill>
                <a:latin typeface="Arial"/>
                <a:ea typeface="Arial"/>
                <a:cs typeface="Arial"/>
                <a:sym typeface="Arial"/>
              </a:rPr>
              <a:t>2.998388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% java CCExperiment 2 1000000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Average number of trials to obtain 2 values: </a:t>
            </a:r>
            <a:r>
              <a:rPr b="1" lang="en-US" sz="1000">
                <a:solidFill>
                  <a:srgbClr val="374ADE"/>
                </a:solidFill>
                <a:latin typeface="Arial"/>
                <a:ea typeface="Arial"/>
                <a:cs typeface="Arial"/>
                <a:sym typeface="Arial"/>
              </a:rPr>
              <a:t>3.002255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% java CCExperiment 2 1000000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Average number of trials to obtain 2 values: </a:t>
            </a:r>
            <a:r>
              <a:rPr b="1" lang="en-US" sz="1000">
                <a:solidFill>
                  <a:srgbClr val="374ADE"/>
                </a:solidFill>
                <a:latin typeface="Arial"/>
                <a:ea typeface="Arial"/>
                <a:cs typeface="Arial"/>
                <a:sym typeface="Arial"/>
              </a:rPr>
              <a:t>2.997449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09" name="Google Shape;209;p27"/>
          <p:cNvSpPr/>
          <p:nvPr/>
        </p:nvSpPr>
        <p:spPr>
          <a:xfrm>
            <a:off x="5754048" y="2566594"/>
            <a:ext cx="339418" cy="300942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endParaRPr/>
          </a:p>
        </p:txBody>
      </p:sp>
      <p:cxnSp>
        <p:nvCxnSpPr>
          <p:cNvPr id="210" name="Google Shape;210;p27"/>
          <p:cNvCxnSpPr>
            <a:stCxn id="209" idx="2"/>
          </p:cNvCxnSpPr>
          <p:nvPr/>
        </p:nvCxnSpPr>
        <p:spPr>
          <a:xfrm>
            <a:off x="5923757" y="2867536"/>
            <a:ext cx="235200" cy="422100"/>
          </a:xfrm>
          <a:prstGeom prst="straightConnector1">
            <a:avLst/>
          </a:prstGeom>
          <a:solidFill>
            <a:schemeClr val="dk2"/>
          </a:solidFill>
          <a:ln cap="flat" cmpd="sng" w="19050">
            <a:solidFill>
              <a:srgbClr val="7F7F7F"/>
            </a:solidFill>
            <a:prstDash val="solid"/>
            <a:round/>
            <a:headEnd len="sm" w="sm" type="none"/>
            <a:tailEnd len="lg" w="lg" type="triangle"/>
          </a:ln>
        </p:spPr>
      </p:cxnSp>
      <p:sp>
        <p:nvSpPr>
          <p:cNvPr id="211" name="Google Shape;211;p27"/>
          <p:cNvSpPr/>
          <p:nvPr/>
        </p:nvSpPr>
        <p:spPr>
          <a:xfrm>
            <a:off x="6253460" y="2562983"/>
            <a:ext cx="1573826" cy="300942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T: number of trials</a:t>
            </a:r>
            <a:endParaRPr/>
          </a:p>
        </p:txBody>
      </p:sp>
      <p:cxnSp>
        <p:nvCxnSpPr>
          <p:cNvPr id="212" name="Google Shape;212;p27"/>
          <p:cNvCxnSpPr>
            <a:stCxn id="211" idx="2"/>
          </p:cNvCxnSpPr>
          <p:nvPr/>
        </p:nvCxnSpPr>
        <p:spPr>
          <a:xfrm flipH="1">
            <a:off x="6409773" y="2863925"/>
            <a:ext cx="630600" cy="425700"/>
          </a:xfrm>
          <a:prstGeom prst="straightConnector1">
            <a:avLst/>
          </a:prstGeom>
          <a:solidFill>
            <a:schemeClr val="dk2"/>
          </a:solidFill>
          <a:ln cap="flat" cmpd="sng" w="19050">
            <a:solidFill>
              <a:srgbClr val="7F7F7F"/>
            </a:solidFill>
            <a:prstDash val="solid"/>
            <a:round/>
            <a:headEnd len="sm" w="sm" type="none"/>
            <a:tailEnd len="lg" w="lg" type="triangle"/>
          </a:ln>
        </p:spPr>
      </p:cxnSp>
      <p:grpSp>
        <p:nvGrpSpPr>
          <p:cNvPr id="213" name="Google Shape;213;p27"/>
          <p:cNvGrpSpPr/>
          <p:nvPr/>
        </p:nvGrpSpPr>
        <p:grpSpPr>
          <a:xfrm>
            <a:off x="2988795" y="3289738"/>
            <a:ext cx="5761665" cy="3261196"/>
            <a:chOff x="2988795" y="3289738"/>
            <a:chExt cx="5761665" cy="3261196"/>
          </a:xfrm>
        </p:grpSpPr>
        <p:sp>
          <p:nvSpPr>
            <p:cNvPr id="214" name="Google Shape;214;p27"/>
            <p:cNvSpPr/>
            <p:nvPr/>
          </p:nvSpPr>
          <p:spPr>
            <a:xfrm>
              <a:off x="4512664" y="6213581"/>
              <a:ext cx="4199225" cy="337353"/>
            </a:xfrm>
            <a:prstGeom prst="wedgeRoundRectCallout">
              <a:avLst>
                <a:gd fmla="val 47785" name="adj1"/>
                <a:gd fmla="val -31072" name="adj2"/>
                <a:gd fmla="val 16667" name="adj3"/>
              </a:avLst>
            </a:prstGeom>
            <a:noFill/>
            <a:ln>
              <a:noFill/>
            </a:ln>
          </p:spPr>
          <p:txBody>
            <a:bodyPr anchorCtr="0" anchor="ctr" bIns="45700" lIns="72000" spcFirstLastPara="1" rIns="0" wrap="square" tIns="468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Another example of the “Law of Large Numbers”</a:t>
              </a:r>
              <a:endParaRPr/>
            </a:p>
          </p:txBody>
        </p:sp>
        <p:sp>
          <p:nvSpPr>
            <p:cNvPr id="215" name="Google Shape;215;p27"/>
            <p:cNvSpPr/>
            <p:nvPr/>
          </p:nvSpPr>
          <p:spPr>
            <a:xfrm>
              <a:off x="2988795" y="3602621"/>
              <a:ext cx="1316988" cy="730882"/>
            </a:xfrm>
            <a:prstGeom prst="wedgeRoundRectCallout">
              <a:avLst>
                <a:gd fmla="val 47785" name="adj1"/>
                <a:gd fmla="val -31072" name="adj2"/>
                <a:gd fmla="val 16667" name="adj3"/>
              </a:avLst>
            </a:prstGeom>
            <a:noFill/>
            <a:ln>
              <a:noFill/>
            </a:ln>
          </p:spPr>
          <p:txBody>
            <a:bodyPr anchorCtr="0" anchor="ctr" bIns="45700" lIns="72000" spcFirstLastPara="1" rIns="0" wrap="square" tIns="468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N = 10,</a:t>
              </a:r>
              <a:endParaRPr/>
            </a:p>
            <a:p>
              <a:pPr indent="0" lvl="0" marL="0" marR="0" rtl="0" algn="ctr">
                <a:spcBef>
                  <a:spcPts val="600"/>
                </a:spcBef>
                <a:spcAft>
                  <a:spcPts val="0"/>
                </a:spcAft>
                <a:buNone/>
              </a:pPr>
              <a:r>
                <a:rPr i="1" lang="en-US" sz="160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high variance</a:t>
              </a:r>
              <a:endParaRPr/>
            </a:p>
          </p:txBody>
        </p:sp>
        <p:sp>
          <p:nvSpPr>
            <p:cNvPr id="216" name="Google Shape;216;p27"/>
            <p:cNvSpPr/>
            <p:nvPr/>
          </p:nvSpPr>
          <p:spPr>
            <a:xfrm>
              <a:off x="2988795" y="5051386"/>
              <a:ext cx="1316988" cy="730882"/>
            </a:xfrm>
            <a:prstGeom prst="wedgeRoundRectCallout">
              <a:avLst>
                <a:gd fmla="val 47785" name="adj1"/>
                <a:gd fmla="val -31072" name="adj2"/>
                <a:gd fmla="val 16667" name="adj3"/>
              </a:avLst>
            </a:prstGeom>
            <a:noFill/>
            <a:ln>
              <a:noFill/>
            </a:ln>
          </p:spPr>
          <p:txBody>
            <a:bodyPr anchorCtr="0" anchor="ctr" bIns="45700" lIns="72000" spcFirstLastPara="1" rIns="0" wrap="square" tIns="468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N = 100000,</a:t>
              </a:r>
              <a:endParaRPr/>
            </a:p>
            <a:p>
              <a:pPr indent="0" lvl="0" marL="0" marR="0" rtl="0" algn="ctr">
                <a:spcBef>
                  <a:spcPts val="600"/>
                </a:spcBef>
                <a:spcAft>
                  <a:spcPts val="0"/>
                </a:spcAft>
                <a:buNone/>
              </a:pPr>
              <a:r>
                <a:rPr i="1" lang="en-US" sz="160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low variance</a:t>
              </a:r>
              <a:endParaRPr/>
            </a:p>
          </p:txBody>
        </p:sp>
        <p:sp>
          <p:nvSpPr>
            <p:cNvPr id="217" name="Google Shape;217;p27"/>
            <p:cNvSpPr/>
            <p:nvPr/>
          </p:nvSpPr>
          <p:spPr>
            <a:xfrm>
              <a:off x="8032830" y="3289738"/>
              <a:ext cx="320578" cy="1305411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rgbClr val="C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Comic Sans MS"/>
                <a:buNone/>
              </a:pPr>
              <a:r>
                <a:t/>
              </a:r>
              <a:endParaRPr b="0" i="0" sz="1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  <p:sp>
          <p:nvSpPr>
            <p:cNvPr id="218" name="Google Shape;218;p27"/>
            <p:cNvSpPr/>
            <p:nvPr/>
          </p:nvSpPr>
          <p:spPr>
            <a:xfrm>
              <a:off x="8032829" y="4766170"/>
              <a:ext cx="717631" cy="1305411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rgbClr val="C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Comic Sans MS"/>
                <a:buNone/>
              </a:pPr>
              <a:r>
                <a:t/>
              </a:r>
              <a:endParaRPr b="0" i="0" sz="1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1_introcs">
  <a:themeElements>
    <a:clrScheme name="">
      <a:dk1>
        <a:srgbClr val="000000"/>
      </a:dk1>
      <a:lt1>
        <a:srgbClr val="FFFFFF"/>
      </a:lt1>
      <a:dk2>
        <a:srgbClr val="C0C0C0"/>
      </a:dk2>
      <a:lt2>
        <a:srgbClr val="010000"/>
      </a:lt2>
      <a:accent1>
        <a:srgbClr val="CC0000"/>
      </a:accent1>
      <a:accent2>
        <a:srgbClr val="777777"/>
      </a:accent2>
      <a:accent3>
        <a:srgbClr val="FFFFFF"/>
      </a:accent3>
      <a:accent4>
        <a:srgbClr val="000000"/>
      </a:accent4>
      <a:accent5>
        <a:srgbClr val="E2AAAA"/>
      </a:accent5>
      <a:accent6>
        <a:srgbClr val="6B6B6B"/>
      </a:accent6>
      <a:hlink>
        <a:srgbClr val="4D4D4D"/>
      </a:hlink>
      <a:folHlink>
        <a:srgbClr val="00339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2010-03-25T13:24:56Z</dcterms:created>
  <dc:creator>Kevin Wayne</dc:creator>
</cp:coreProperties>
</file>